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1" r:id="rId3"/>
    <p:sldId id="260" r:id="rId4"/>
    <p:sldId id="257" r:id="rId5"/>
    <p:sldId id="258" r:id="rId6"/>
    <p:sldId id="262" r:id="rId7"/>
    <p:sldId id="263" r:id="rId8"/>
    <p:sldId id="259" r:id="rId9"/>
  </p:sldIdLst>
  <p:sldSz cx="10693400" cy="7556500"/>
  <p:notesSz cx="10693400" cy="7556500"/>
  <p:embeddedFontLst>
    <p:embeddedFont>
      <p:font typeface="Dotum" panose="020B0600000101010101" pitchFamily="34" charset="-127"/>
      <p:regular r:id="rId10"/>
    </p:embeddedFont>
    <p:embeddedFont>
      <p:font typeface="Book Antiqua" panose="02040602050305030304" pitchFamily="18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mbria" panose="02040503050406030204" pitchFamily="18" charset="0"/>
      <p:regular r:id="rId19"/>
      <p:bold r:id="rId20"/>
      <p:italic r:id="rId21"/>
      <p:boldItalic r:id="rId22"/>
    </p:embeddedFont>
    <p:embeddedFont>
      <p:font typeface="Franklin Gothic Heavy" panose="020B0903020102020204" pitchFamily="34" charset="0"/>
      <p:regular r:id="rId23"/>
      <p:italic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358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70737"/>
            <a:ext cx="10693400" cy="4687570"/>
          </a:xfrm>
          <a:custGeom>
            <a:avLst/>
            <a:gdLst/>
            <a:ahLst/>
            <a:cxnLst/>
            <a:rect l="l" t="t" r="r" b="b"/>
            <a:pathLst>
              <a:path w="10693400" h="4687570">
                <a:moveTo>
                  <a:pt x="0" y="4687138"/>
                </a:moveTo>
                <a:lnTo>
                  <a:pt x="10693400" y="4687138"/>
                </a:lnTo>
                <a:lnTo>
                  <a:pt x="10693400" y="0"/>
                </a:lnTo>
                <a:lnTo>
                  <a:pt x="0" y="0"/>
                </a:lnTo>
                <a:lnTo>
                  <a:pt x="0" y="4687138"/>
                </a:lnTo>
                <a:close/>
              </a:path>
            </a:pathLst>
          </a:custGeom>
          <a:solidFill>
            <a:srgbClr val="F7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5457888"/>
            <a:ext cx="10693400" cy="1328420"/>
          </a:xfrm>
          <a:custGeom>
            <a:avLst/>
            <a:gdLst/>
            <a:ahLst/>
            <a:cxnLst/>
            <a:rect l="l" t="t" r="r" b="b"/>
            <a:pathLst>
              <a:path w="10693400" h="1328420">
                <a:moveTo>
                  <a:pt x="7569644" y="0"/>
                </a:moveTo>
                <a:lnTo>
                  <a:pt x="0" y="0"/>
                </a:lnTo>
                <a:lnTo>
                  <a:pt x="0" y="1327886"/>
                </a:lnTo>
                <a:lnTo>
                  <a:pt x="7569644" y="1327886"/>
                </a:lnTo>
                <a:lnTo>
                  <a:pt x="7569644" y="0"/>
                </a:lnTo>
                <a:close/>
              </a:path>
              <a:path w="10693400" h="1328420">
                <a:moveTo>
                  <a:pt x="10693400" y="0"/>
                </a:moveTo>
                <a:lnTo>
                  <a:pt x="7724927" y="0"/>
                </a:lnTo>
                <a:lnTo>
                  <a:pt x="7724927" y="1327886"/>
                </a:lnTo>
                <a:lnTo>
                  <a:pt x="10693400" y="1327886"/>
                </a:lnTo>
                <a:lnTo>
                  <a:pt x="10693400" y="0"/>
                </a:lnTo>
                <a:close/>
              </a:path>
            </a:pathLst>
          </a:custGeom>
          <a:solidFill>
            <a:srgbClr val="F4E8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70737"/>
            <a:ext cx="10693400" cy="379095"/>
          </a:xfrm>
          <a:custGeom>
            <a:avLst/>
            <a:gdLst/>
            <a:ahLst/>
            <a:cxnLst/>
            <a:rect l="l" t="t" r="r" b="b"/>
            <a:pathLst>
              <a:path w="10693400" h="379094">
                <a:moveTo>
                  <a:pt x="10693400" y="378714"/>
                </a:moveTo>
                <a:lnTo>
                  <a:pt x="0" y="378714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378714"/>
                </a:lnTo>
                <a:close/>
              </a:path>
            </a:pathLst>
          </a:custGeom>
          <a:solidFill>
            <a:srgbClr val="C1BC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27786" y="889495"/>
            <a:ext cx="573405" cy="145415"/>
          </a:xfrm>
          <a:custGeom>
            <a:avLst/>
            <a:gdLst/>
            <a:ahLst/>
            <a:cxnLst/>
            <a:rect l="l" t="t" r="r" b="b"/>
            <a:pathLst>
              <a:path w="573405" h="145415">
                <a:moveTo>
                  <a:pt x="71678" y="144805"/>
                </a:moveTo>
                <a:lnTo>
                  <a:pt x="43757" y="139119"/>
                </a:lnTo>
                <a:lnTo>
                  <a:pt x="20975" y="123607"/>
                </a:lnTo>
                <a:lnTo>
                  <a:pt x="5625" y="100587"/>
                </a:lnTo>
                <a:lnTo>
                  <a:pt x="0" y="72377"/>
                </a:lnTo>
                <a:lnTo>
                  <a:pt x="5625" y="44201"/>
                </a:lnTo>
                <a:lnTo>
                  <a:pt x="20975" y="21196"/>
                </a:lnTo>
                <a:lnTo>
                  <a:pt x="43757" y="5686"/>
                </a:lnTo>
                <a:lnTo>
                  <a:pt x="71678" y="0"/>
                </a:lnTo>
                <a:lnTo>
                  <a:pt x="99572" y="5686"/>
                </a:lnTo>
                <a:lnTo>
                  <a:pt x="122343" y="21196"/>
                </a:lnTo>
                <a:lnTo>
                  <a:pt x="137692" y="44201"/>
                </a:lnTo>
                <a:lnTo>
                  <a:pt x="143319" y="72377"/>
                </a:lnTo>
                <a:lnTo>
                  <a:pt x="137692" y="100587"/>
                </a:lnTo>
                <a:lnTo>
                  <a:pt x="122343" y="123607"/>
                </a:lnTo>
                <a:lnTo>
                  <a:pt x="99572" y="139119"/>
                </a:lnTo>
                <a:lnTo>
                  <a:pt x="71678" y="144805"/>
                </a:lnTo>
                <a:close/>
              </a:path>
              <a:path w="573405" h="145415">
                <a:moveTo>
                  <a:pt x="501700" y="144805"/>
                </a:moveTo>
                <a:lnTo>
                  <a:pt x="473801" y="139119"/>
                </a:lnTo>
                <a:lnTo>
                  <a:pt x="451030" y="123607"/>
                </a:lnTo>
                <a:lnTo>
                  <a:pt x="435685" y="100587"/>
                </a:lnTo>
                <a:lnTo>
                  <a:pt x="430060" y="72377"/>
                </a:lnTo>
                <a:lnTo>
                  <a:pt x="435685" y="44201"/>
                </a:lnTo>
                <a:lnTo>
                  <a:pt x="451030" y="21196"/>
                </a:lnTo>
                <a:lnTo>
                  <a:pt x="473801" y="5686"/>
                </a:lnTo>
                <a:lnTo>
                  <a:pt x="501700" y="0"/>
                </a:lnTo>
                <a:lnTo>
                  <a:pt x="529622" y="5686"/>
                </a:lnTo>
                <a:lnTo>
                  <a:pt x="552403" y="21196"/>
                </a:lnTo>
                <a:lnTo>
                  <a:pt x="567753" y="44201"/>
                </a:lnTo>
                <a:lnTo>
                  <a:pt x="573379" y="72377"/>
                </a:lnTo>
                <a:lnTo>
                  <a:pt x="567753" y="100587"/>
                </a:lnTo>
                <a:lnTo>
                  <a:pt x="552403" y="123607"/>
                </a:lnTo>
                <a:lnTo>
                  <a:pt x="529622" y="139119"/>
                </a:lnTo>
                <a:lnTo>
                  <a:pt x="501700" y="144805"/>
                </a:lnTo>
                <a:close/>
              </a:path>
              <a:path w="573405" h="145415">
                <a:moveTo>
                  <a:pt x="286689" y="144805"/>
                </a:moveTo>
                <a:lnTo>
                  <a:pt x="258787" y="139119"/>
                </a:lnTo>
                <a:lnTo>
                  <a:pt x="235999" y="123607"/>
                </a:lnTo>
                <a:lnTo>
                  <a:pt x="220633" y="100587"/>
                </a:lnTo>
                <a:lnTo>
                  <a:pt x="214998" y="72377"/>
                </a:lnTo>
                <a:lnTo>
                  <a:pt x="220633" y="44201"/>
                </a:lnTo>
                <a:lnTo>
                  <a:pt x="235999" y="21196"/>
                </a:lnTo>
                <a:lnTo>
                  <a:pt x="258787" y="5686"/>
                </a:lnTo>
                <a:lnTo>
                  <a:pt x="286689" y="0"/>
                </a:lnTo>
                <a:lnTo>
                  <a:pt x="314589" y="5686"/>
                </a:lnTo>
                <a:lnTo>
                  <a:pt x="337373" y="21196"/>
                </a:lnTo>
                <a:lnTo>
                  <a:pt x="352735" y="44201"/>
                </a:lnTo>
                <a:lnTo>
                  <a:pt x="358368" y="72377"/>
                </a:lnTo>
                <a:lnTo>
                  <a:pt x="352735" y="100587"/>
                </a:lnTo>
                <a:lnTo>
                  <a:pt x="337373" y="123607"/>
                </a:lnTo>
                <a:lnTo>
                  <a:pt x="314589" y="139119"/>
                </a:lnTo>
                <a:lnTo>
                  <a:pt x="286689" y="144805"/>
                </a:lnTo>
                <a:close/>
              </a:path>
            </a:pathLst>
          </a:custGeom>
          <a:solidFill>
            <a:srgbClr val="605E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12390" y="3353408"/>
            <a:ext cx="7868619" cy="8274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6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803" y="2768921"/>
            <a:ext cx="3646240" cy="6815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4350" b="0" spc="215" dirty="0">
                <a:solidFill>
                  <a:srgbClr val="181818"/>
                </a:solidFill>
                <a:latin typeface="Times New Roman"/>
                <a:cs typeface="Times New Roman"/>
              </a:rPr>
              <a:t>Блокировщик</a:t>
            </a:r>
            <a:endParaRPr sz="43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8803" y="3493063"/>
            <a:ext cx="2056130" cy="547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z="3400" spc="55" dirty="0">
                <a:solidFill>
                  <a:srgbClr val="181818"/>
                </a:solidFill>
                <a:latin typeface="Times New Roman"/>
                <a:cs typeface="Times New Roman"/>
              </a:rPr>
              <a:t>Сайтов</a:t>
            </a:r>
            <a:endParaRPr sz="3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803" y="5778359"/>
            <a:ext cx="1489710" cy="527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90"/>
              </a:spcBef>
            </a:pPr>
            <a:r>
              <a:rPr sz="1400" spc="210" dirty="0">
                <a:solidFill>
                  <a:srgbClr val="181818"/>
                </a:solidFill>
                <a:latin typeface="Calibri"/>
                <a:cs typeface="Calibri"/>
              </a:rPr>
              <a:t>Горячих</a:t>
            </a:r>
            <a:r>
              <a:rPr sz="1400" spc="7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1400" spc="195" dirty="0">
                <a:solidFill>
                  <a:srgbClr val="181818"/>
                </a:solidFill>
                <a:latin typeface="Calibri"/>
                <a:cs typeface="Calibri"/>
              </a:rPr>
              <a:t>Эмиль </a:t>
            </a:r>
            <a:r>
              <a:rPr sz="1400" spc="200" dirty="0">
                <a:solidFill>
                  <a:srgbClr val="181818"/>
                </a:solidFill>
                <a:latin typeface="Calibri"/>
                <a:cs typeface="Calibri"/>
              </a:rPr>
              <a:t>Ахунов</a:t>
            </a:r>
            <a:r>
              <a:rPr sz="1400" spc="8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1400" spc="195" dirty="0">
                <a:solidFill>
                  <a:srgbClr val="181818"/>
                </a:solidFill>
                <a:latin typeface="Calibri"/>
                <a:cs typeface="Calibri"/>
              </a:rPr>
              <a:t>Рустем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803" y="1348396"/>
            <a:ext cx="1695450" cy="292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-10" dirty="0">
                <a:solidFill>
                  <a:srgbClr val="181818"/>
                </a:solidFill>
                <a:latin typeface="Verdana"/>
                <a:cs typeface="Verdana"/>
              </a:rPr>
              <a:t>Яндекс</a:t>
            </a:r>
            <a:r>
              <a:rPr sz="1750" spc="-10" dirty="0">
                <a:solidFill>
                  <a:srgbClr val="181818"/>
                </a:solidFill>
                <a:latin typeface="Cambria"/>
                <a:cs typeface="Cambria"/>
              </a:rPr>
              <a:t>.</a:t>
            </a:r>
            <a:r>
              <a:rPr sz="1750" spc="-10" dirty="0">
                <a:solidFill>
                  <a:srgbClr val="181818"/>
                </a:solidFill>
                <a:latin typeface="Verdana"/>
                <a:cs typeface="Verdana"/>
              </a:rPr>
              <a:t>Лицей</a:t>
            </a:r>
            <a:endParaRPr sz="175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99674" y="770737"/>
            <a:ext cx="6169025" cy="6015355"/>
            <a:chOff x="4499674" y="770737"/>
            <a:chExt cx="6169025" cy="60153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2799" y="770737"/>
              <a:ext cx="4495800" cy="28719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869755" y="3439172"/>
              <a:ext cx="1798955" cy="1940560"/>
            </a:xfrm>
            <a:custGeom>
              <a:avLst/>
              <a:gdLst/>
              <a:ahLst/>
              <a:cxnLst/>
              <a:rect l="l" t="t" r="r" b="b"/>
              <a:pathLst>
                <a:path w="1798954" h="1940560">
                  <a:moveTo>
                    <a:pt x="1318272" y="1940471"/>
                  </a:moveTo>
                  <a:lnTo>
                    <a:pt x="0" y="1940471"/>
                  </a:lnTo>
                  <a:lnTo>
                    <a:pt x="0" y="1430439"/>
                  </a:lnTo>
                  <a:lnTo>
                    <a:pt x="910577" y="1366481"/>
                  </a:lnTo>
                  <a:lnTo>
                    <a:pt x="525272" y="0"/>
                  </a:lnTo>
                  <a:lnTo>
                    <a:pt x="1549057" y="0"/>
                  </a:lnTo>
                  <a:lnTo>
                    <a:pt x="1600157" y="4710"/>
                  </a:lnTo>
                  <a:lnTo>
                    <a:pt x="1647382" y="18166"/>
                  </a:lnTo>
                  <a:lnTo>
                    <a:pt x="1689821" y="39353"/>
                  </a:lnTo>
                  <a:lnTo>
                    <a:pt x="1726564" y="67254"/>
                  </a:lnTo>
                  <a:lnTo>
                    <a:pt x="1756702" y="100855"/>
                  </a:lnTo>
                  <a:lnTo>
                    <a:pt x="1779323" y="139141"/>
                  </a:lnTo>
                  <a:lnTo>
                    <a:pt x="1793517" y="181096"/>
                  </a:lnTo>
                  <a:lnTo>
                    <a:pt x="1798375" y="225707"/>
                  </a:lnTo>
                  <a:lnTo>
                    <a:pt x="1792986" y="271957"/>
                  </a:lnTo>
                  <a:lnTo>
                    <a:pt x="1465961" y="1686318"/>
                  </a:lnTo>
                  <a:lnTo>
                    <a:pt x="1465961" y="1806765"/>
                  </a:lnTo>
                  <a:lnTo>
                    <a:pt x="1458431" y="1849019"/>
                  </a:lnTo>
                  <a:lnTo>
                    <a:pt x="1437463" y="1885722"/>
                  </a:lnTo>
                  <a:lnTo>
                    <a:pt x="1405492" y="1914668"/>
                  </a:lnTo>
                  <a:lnTo>
                    <a:pt x="1364951" y="1933652"/>
                  </a:lnTo>
                  <a:lnTo>
                    <a:pt x="1318272" y="1940471"/>
                  </a:lnTo>
                  <a:close/>
                </a:path>
              </a:pathLst>
            </a:custGeom>
            <a:solidFill>
              <a:srgbClr val="F4E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17087" y="3865511"/>
              <a:ext cx="386715" cy="692785"/>
            </a:xfrm>
            <a:custGeom>
              <a:avLst/>
              <a:gdLst/>
              <a:ahLst/>
              <a:cxnLst/>
              <a:rect l="l" t="t" r="r" b="b"/>
              <a:pathLst>
                <a:path w="386715" h="692785">
                  <a:moveTo>
                    <a:pt x="255719" y="692728"/>
                  </a:moveTo>
                  <a:lnTo>
                    <a:pt x="211402" y="677200"/>
                  </a:lnTo>
                  <a:lnTo>
                    <a:pt x="176827" y="645458"/>
                  </a:lnTo>
                  <a:lnTo>
                    <a:pt x="157365" y="600722"/>
                  </a:lnTo>
                  <a:lnTo>
                    <a:pt x="0" y="0"/>
                  </a:lnTo>
                  <a:lnTo>
                    <a:pt x="296075" y="62661"/>
                  </a:lnTo>
                  <a:lnTo>
                    <a:pt x="386105" y="562521"/>
                  </a:lnTo>
                  <a:lnTo>
                    <a:pt x="384175" y="603776"/>
                  </a:lnTo>
                  <a:lnTo>
                    <a:pt x="368530" y="640721"/>
                  </a:lnTo>
                  <a:lnTo>
                    <a:pt x="341248" y="670141"/>
                  </a:lnTo>
                  <a:lnTo>
                    <a:pt x="304406" y="688822"/>
                  </a:lnTo>
                  <a:lnTo>
                    <a:pt x="255719" y="692728"/>
                  </a:lnTo>
                  <a:close/>
                </a:path>
              </a:pathLst>
            </a:custGeom>
            <a:solidFill>
              <a:srgbClr val="FFC2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83416" y="770737"/>
              <a:ext cx="4283710" cy="2766060"/>
            </a:xfrm>
            <a:custGeom>
              <a:avLst/>
              <a:gdLst/>
              <a:ahLst/>
              <a:cxnLst/>
              <a:rect l="l" t="t" r="r" b="b"/>
              <a:pathLst>
                <a:path w="4283709" h="2766060">
                  <a:moveTo>
                    <a:pt x="4283671" y="2765513"/>
                  </a:moveTo>
                  <a:lnTo>
                    <a:pt x="0" y="2765513"/>
                  </a:lnTo>
                  <a:lnTo>
                    <a:pt x="0" y="0"/>
                  </a:lnTo>
                  <a:lnTo>
                    <a:pt x="4283671" y="0"/>
                  </a:lnTo>
                  <a:lnTo>
                    <a:pt x="4283671" y="2765513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63096" y="770737"/>
              <a:ext cx="4124325" cy="2686050"/>
            </a:xfrm>
            <a:custGeom>
              <a:avLst/>
              <a:gdLst/>
              <a:ahLst/>
              <a:cxnLst/>
              <a:rect l="l" t="t" r="r" b="b"/>
              <a:pathLst>
                <a:path w="4124325" h="2686050">
                  <a:moveTo>
                    <a:pt x="4124325" y="2685948"/>
                  </a:moveTo>
                  <a:lnTo>
                    <a:pt x="0" y="2685948"/>
                  </a:lnTo>
                  <a:lnTo>
                    <a:pt x="0" y="0"/>
                  </a:lnTo>
                  <a:lnTo>
                    <a:pt x="4124325" y="0"/>
                  </a:lnTo>
                  <a:lnTo>
                    <a:pt x="4124325" y="2685948"/>
                  </a:lnTo>
                  <a:close/>
                </a:path>
              </a:pathLst>
            </a:custGeom>
            <a:solidFill>
              <a:srgbClr val="F4E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66992" y="6616204"/>
              <a:ext cx="633095" cy="170180"/>
            </a:xfrm>
            <a:custGeom>
              <a:avLst/>
              <a:gdLst/>
              <a:ahLst/>
              <a:cxnLst/>
              <a:rect l="l" t="t" r="r" b="b"/>
              <a:pathLst>
                <a:path w="633095" h="170179">
                  <a:moveTo>
                    <a:pt x="633005" y="169557"/>
                  </a:moveTo>
                  <a:lnTo>
                    <a:pt x="0" y="169557"/>
                  </a:lnTo>
                  <a:lnTo>
                    <a:pt x="1212" y="117500"/>
                  </a:lnTo>
                  <a:lnTo>
                    <a:pt x="12359" y="45061"/>
                  </a:lnTo>
                  <a:lnTo>
                    <a:pt x="40069" y="0"/>
                  </a:lnTo>
                  <a:lnTo>
                    <a:pt x="479159" y="95542"/>
                  </a:lnTo>
                  <a:lnTo>
                    <a:pt x="633005" y="169557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07113" y="5944488"/>
              <a:ext cx="439420" cy="807720"/>
            </a:xfrm>
            <a:custGeom>
              <a:avLst/>
              <a:gdLst/>
              <a:ahLst/>
              <a:cxnLst/>
              <a:rect l="l" t="t" r="r" b="b"/>
              <a:pathLst>
                <a:path w="439420" h="807720">
                  <a:moveTo>
                    <a:pt x="439039" y="767257"/>
                  </a:moveTo>
                  <a:lnTo>
                    <a:pt x="268363" y="645566"/>
                  </a:lnTo>
                  <a:lnTo>
                    <a:pt x="310845" y="0"/>
                  </a:lnTo>
                  <a:lnTo>
                    <a:pt x="36068" y="15582"/>
                  </a:lnTo>
                  <a:lnTo>
                    <a:pt x="15887" y="565391"/>
                  </a:lnTo>
                  <a:lnTo>
                    <a:pt x="0" y="671715"/>
                  </a:lnTo>
                  <a:lnTo>
                    <a:pt x="94818" y="713536"/>
                  </a:lnTo>
                  <a:lnTo>
                    <a:pt x="186639" y="752335"/>
                  </a:lnTo>
                  <a:lnTo>
                    <a:pt x="284314" y="791070"/>
                  </a:lnTo>
                  <a:lnTo>
                    <a:pt x="361721" y="807453"/>
                  </a:lnTo>
                  <a:lnTo>
                    <a:pt x="408990" y="797026"/>
                  </a:lnTo>
                  <a:lnTo>
                    <a:pt x="432600" y="777684"/>
                  </a:lnTo>
                  <a:lnTo>
                    <a:pt x="439039" y="767257"/>
                  </a:lnTo>
                  <a:close/>
                </a:path>
              </a:pathLst>
            </a:custGeom>
            <a:solidFill>
              <a:srgbClr val="FFC2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47255" y="6616204"/>
              <a:ext cx="633095" cy="170180"/>
            </a:xfrm>
            <a:custGeom>
              <a:avLst/>
              <a:gdLst/>
              <a:ahLst/>
              <a:cxnLst/>
              <a:rect l="l" t="t" r="r" b="b"/>
              <a:pathLst>
                <a:path w="633095" h="170179">
                  <a:moveTo>
                    <a:pt x="632992" y="169557"/>
                  </a:moveTo>
                  <a:lnTo>
                    <a:pt x="0" y="169557"/>
                  </a:lnTo>
                  <a:lnTo>
                    <a:pt x="1208" y="117500"/>
                  </a:lnTo>
                  <a:lnTo>
                    <a:pt x="12351" y="45061"/>
                  </a:lnTo>
                  <a:lnTo>
                    <a:pt x="40059" y="0"/>
                  </a:lnTo>
                  <a:lnTo>
                    <a:pt x="479098" y="95542"/>
                  </a:lnTo>
                  <a:lnTo>
                    <a:pt x="632992" y="169557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87366" y="5944488"/>
              <a:ext cx="439420" cy="807720"/>
            </a:xfrm>
            <a:custGeom>
              <a:avLst/>
              <a:gdLst/>
              <a:ahLst/>
              <a:cxnLst/>
              <a:rect l="l" t="t" r="r" b="b"/>
              <a:pathLst>
                <a:path w="439420" h="807720">
                  <a:moveTo>
                    <a:pt x="439039" y="767257"/>
                  </a:moveTo>
                  <a:lnTo>
                    <a:pt x="268376" y="645579"/>
                  </a:lnTo>
                  <a:lnTo>
                    <a:pt x="310857" y="0"/>
                  </a:lnTo>
                  <a:lnTo>
                    <a:pt x="36068" y="15582"/>
                  </a:lnTo>
                  <a:lnTo>
                    <a:pt x="15900" y="565277"/>
                  </a:lnTo>
                  <a:lnTo>
                    <a:pt x="0" y="671715"/>
                  </a:lnTo>
                  <a:lnTo>
                    <a:pt x="94818" y="713536"/>
                  </a:lnTo>
                  <a:lnTo>
                    <a:pt x="186639" y="752335"/>
                  </a:lnTo>
                  <a:lnTo>
                    <a:pt x="284314" y="791070"/>
                  </a:lnTo>
                  <a:lnTo>
                    <a:pt x="361721" y="807453"/>
                  </a:lnTo>
                  <a:lnTo>
                    <a:pt x="408990" y="797026"/>
                  </a:lnTo>
                  <a:lnTo>
                    <a:pt x="432600" y="777684"/>
                  </a:lnTo>
                  <a:lnTo>
                    <a:pt x="439039" y="767257"/>
                  </a:lnTo>
                  <a:close/>
                </a:path>
              </a:pathLst>
            </a:custGeom>
            <a:solidFill>
              <a:srgbClr val="FFC2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6647" y="1032370"/>
              <a:ext cx="695325" cy="1094105"/>
            </a:xfrm>
            <a:custGeom>
              <a:avLst/>
              <a:gdLst/>
              <a:ahLst/>
              <a:cxnLst/>
              <a:rect l="l" t="t" r="r" b="b"/>
              <a:pathLst>
                <a:path w="695325" h="1094105">
                  <a:moveTo>
                    <a:pt x="296168" y="1093762"/>
                  </a:moveTo>
                  <a:lnTo>
                    <a:pt x="248937" y="1090750"/>
                  </a:lnTo>
                  <a:lnTo>
                    <a:pt x="202056" y="1084001"/>
                  </a:lnTo>
                  <a:lnTo>
                    <a:pt x="155926" y="1073555"/>
                  </a:lnTo>
                  <a:lnTo>
                    <a:pt x="110950" y="1059451"/>
                  </a:lnTo>
                  <a:lnTo>
                    <a:pt x="67529" y="1041726"/>
                  </a:lnTo>
                  <a:lnTo>
                    <a:pt x="26065" y="1020419"/>
                  </a:lnTo>
                  <a:lnTo>
                    <a:pt x="3385" y="973976"/>
                  </a:lnTo>
                  <a:lnTo>
                    <a:pt x="0" y="935720"/>
                  </a:lnTo>
                  <a:lnTo>
                    <a:pt x="4913" y="896887"/>
                  </a:lnTo>
                  <a:lnTo>
                    <a:pt x="16349" y="859383"/>
                  </a:lnTo>
                  <a:lnTo>
                    <a:pt x="32333" y="824074"/>
                  </a:lnTo>
                  <a:lnTo>
                    <a:pt x="50844" y="789928"/>
                  </a:lnTo>
                  <a:lnTo>
                    <a:pt x="70129" y="756118"/>
                  </a:lnTo>
                  <a:lnTo>
                    <a:pt x="88434" y="721817"/>
                  </a:lnTo>
                  <a:lnTo>
                    <a:pt x="109424" y="673478"/>
                  </a:lnTo>
                  <a:lnTo>
                    <a:pt x="125837" y="623473"/>
                  </a:lnTo>
                  <a:lnTo>
                    <a:pt x="138306" y="572187"/>
                  </a:lnTo>
                  <a:lnTo>
                    <a:pt x="147463" y="520004"/>
                  </a:lnTo>
                  <a:lnTo>
                    <a:pt x="153941" y="467310"/>
                  </a:lnTo>
                  <a:lnTo>
                    <a:pt x="158373" y="414489"/>
                  </a:lnTo>
                  <a:lnTo>
                    <a:pt x="161891" y="361492"/>
                  </a:lnTo>
                  <a:lnTo>
                    <a:pt x="166248" y="309109"/>
                  </a:lnTo>
                  <a:lnTo>
                    <a:pt x="173107" y="257556"/>
                  </a:lnTo>
                  <a:lnTo>
                    <a:pt x="184128" y="207048"/>
                  </a:lnTo>
                  <a:lnTo>
                    <a:pt x="200973" y="157801"/>
                  </a:lnTo>
                  <a:lnTo>
                    <a:pt x="225302" y="110032"/>
                  </a:lnTo>
                  <a:lnTo>
                    <a:pt x="249220" y="75234"/>
                  </a:lnTo>
                  <a:lnTo>
                    <a:pt x="275404" y="42075"/>
                  </a:lnTo>
                  <a:lnTo>
                    <a:pt x="309763" y="5111"/>
                  </a:lnTo>
                  <a:lnTo>
                    <a:pt x="320946" y="0"/>
                  </a:lnTo>
                  <a:lnTo>
                    <a:pt x="364944" y="1168"/>
                  </a:lnTo>
                  <a:lnTo>
                    <a:pt x="410935" y="4244"/>
                  </a:lnTo>
                  <a:lnTo>
                    <a:pt x="455502" y="12269"/>
                  </a:lnTo>
                  <a:lnTo>
                    <a:pt x="495228" y="28282"/>
                  </a:lnTo>
                  <a:lnTo>
                    <a:pt x="540326" y="64104"/>
                  </a:lnTo>
                  <a:lnTo>
                    <a:pt x="579023" y="107556"/>
                  </a:lnTo>
                  <a:lnTo>
                    <a:pt x="613570" y="150448"/>
                  </a:lnTo>
                  <a:lnTo>
                    <a:pt x="642612" y="196951"/>
                  </a:lnTo>
                  <a:lnTo>
                    <a:pt x="659475" y="241279"/>
                  </a:lnTo>
                  <a:lnTo>
                    <a:pt x="669075" y="287737"/>
                  </a:lnTo>
                  <a:lnTo>
                    <a:pt x="673680" y="335560"/>
                  </a:lnTo>
                  <a:lnTo>
                    <a:pt x="675562" y="383985"/>
                  </a:lnTo>
                  <a:lnTo>
                    <a:pt x="676990" y="432244"/>
                  </a:lnTo>
                  <a:lnTo>
                    <a:pt x="679737" y="479158"/>
                  </a:lnTo>
                  <a:lnTo>
                    <a:pt x="683621" y="526055"/>
                  </a:lnTo>
                  <a:lnTo>
                    <a:pt x="687852" y="572934"/>
                  </a:lnTo>
                  <a:lnTo>
                    <a:pt x="691641" y="619794"/>
                  </a:lnTo>
                  <a:lnTo>
                    <a:pt x="694200" y="666635"/>
                  </a:lnTo>
                  <a:lnTo>
                    <a:pt x="694740" y="713457"/>
                  </a:lnTo>
                  <a:lnTo>
                    <a:pt x="692472" y="760260"/>
                  </a:lnTo>
                  <a:lnTo>
                    <a:pt x="686298" y="807172"/>
                  </a:lnTo>
                  <a:lnTo>
                    <a:pt x="675495" y="853585"/>
                  </a:lnTo>
                  <a:lnTo>
                    <a:pt x="659837" y="898403"/>
                  </a:lnTo>
                  <a:lnTo>
                    <a:pt x="639099" y="940534"/>
                  </a:lnTo>
                  <a:lnTo>
                    <a:pt x="613053" y="978884"/>
                  </a:lnTo>
                  <a:lnTo>
                    <a:pt x="581474" y="1012358"/>
                  </a:lnTo>
                  <a:lnTo>
                    <a:pt x="544136" y="1039863"/>
                  </a:lnTo>
                  <a:lnTo>
                    <a:pt x="491736" y="1064129"/>
                  </a:lnTo>
                  <a:lnTo>
                    <a:pt x="435944" y="1079995"/>
                  </a:lnTo>
                  <a:lnTo>
                    <a:pt x="390074" y="1088423"/>
                  </a:lnTo>
                  <a:lnTo>
                    <a:pt x="343348" y="1092999"/>
                  </a:lnTo>
                  <a:lnTo>
                    <a:pt x="296168" y="1093762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26050" y="3007372"/>
              <a:ext cx="1396365" cy="3359785"/>
            </a:xfrm>
            <a:custGeom>
              <a:avLst/>
              <a:gdLst/>
              <a:ahLst/>
              <a:cxnLst/>
              <a:rect l="l" t="t" r="r" b="b"/>
              <a:pathLst>
                <a:path w="1396364" h="3359785">
                  <a:moveTo>
                    <a:pt x="394741" y="3359442"/>
                  </a:moveTo>
                  <a:lnTo>
                    <a:pt x="0" y="3348278"/>
                  </a:lnTo>
                  <a:lnTo>
                    <a:pt x="444347" y="48615"/>
                  </a:lnTo>
                  <a:lnTo>
                    <a:pt x="843305" y="0"/>
                  </a:lnTo>
                  <a:lnTo>
                    <a:pt x="1285481" y="48615"/>
                  </a:lnTo>
                  <a:lnTo>
                    <a:pt x="1333550" y="140376"/>
                  </a:lnTo>
                  <a:lnTo>
                    <a:pt x="1370113" y="308158"/>
                  </a:lnTo>
                  <a:lnTo>
                    <a:pt x="1394117" y="604393"/>
                  </a:lnTo>
                  <a:lnTo>
                    <a:pt x="1395258" y="650321"/>
                  </a:lnTo>
                  <a:lnTo>
                    <a:pt x="1395754" y="699714"/>
                  </a:lnTo>
                  <a:lnTo>
                    <a:pt x="1395622" y="751181"/>
                  </a:lnTo>
                  <a:lnTo>
                    <a:pt x="1395354" y="770039"/>
                  </a:lnTo>
                  <a:lnTo>
                    <a:pt x="913053" y="770039"/>
                  </a:lnTo>
                  <a:lnTo>
                    <a:pt x="394741" y="3359442"/>
                  </a:lnTo>
                  <a:close/>
                </a:path>
                <a:path w="1396364" h="3359785">
                  <a:moveTo>
                    <a:pt x="1236611" y="3359442"/>
                  </a:moveTo>
                  <a:lnTo>
                    <a:pt x="831100" y="3359442"/>
                  </a:lnTo>
                  <a:lnTo>
                    <a:pt x="913053" y="770039"/>
                  </a:lnTo>
                  <a:lnTo>
                    <a:pt x="1395354" y="770039"/>
                  </a:lnTo>
                  <a:lnTo>
                    <a:pt x="1394880" y="803334"/>
                  </a:lnTo>
                  <a:lnTo>
                    <a:pt x="1393545" y="854782"/>
                  </a:lnTo>
                  <a:lnTo>
                    <a:pt x="1391633" y="904138"/>
                  </a:lnTo>
                  <a:lnTo>
                    <a:pt x="1389164" y="950010"/>
                  </a:lnTo>
                  <a:lnTo>
                    <a:pt x="1236611" y="3359442"/>
                  </a:lnTo>
                  <a:close/>
                </a:path>
              </a:pathLst>
            </a:custGeom>
            <a:solidFill>
              <a:srgbClr val="5434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17235" y="3732860"/>
              <a:ext cx="245110" cy="50800"/>
            </a:xfrm>
            <a:custGeom>
              <a:avLst/>
              <a:gdLst/>
              <a:ahLst/>
              <a:cxnLst/>
              <a:rect l="l" t="t" r="r" b="b"/>
              <a:pathLst>
                <a:path w="245110" h="50800">
                  <a:moveTo>
                    <a:pt x="6896" y="50355"/>
                  </a:moveTo>
                  <a:lnTo>
                    <a:pt x="3467" y="50355"/>
                  </a:lnTo>
                  <a:lnTo>
                    <a:pt x="990" y="48361"/>
                  </a:lnTo>
                  <a:lnTo>
                    <a:pt x="546" y="45491"/>
                  </a:lnTo>
                  <a:lnTo>
                    <a:pt x="0" y="42316"/>
                  </a:lnTo>
                  <a:lnTo>
                    <a:pt x="2133" y="39293"/>
                  </a:lnTo>
                  <a:lnTo>
                    <a:pt x="237578" y="292"/>
                  </a:lnTo>
                  <a:lnTo>
                    <a:pt x="240703" y="0"/>
                  </a:lnTo>
                  <a:lnTo>
                    <a:pt x="243776" y="1879"/>
                  </a:lnTo>
                  <a:lnTo>
                    <a:pt x="244271" y="5054"/>
                  </a:lnTo>
                  <a:lnTo>
                    <a:pt x="244817" y="8229"/>
                  </a:lnTo>
                  <a:lnTo>
                    <a:pt x="242684" y="11252"/>
                  </a:lnTo>
                  <a:lnTo>
                    <a:pt x="6896" y="5035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9674" y="932216"/>
              <a:ext cx="2954895" cy="24936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205711" y="5356923"/>
              <a:ext cx="2243455" cy="1429385"/>
            </a:xfrm>
            <a:custGeom>
              <a:avLst/>
              <a:gdLst/>
              <a:ahLst/>
              <a:cxnLst/>
              <a:rect l="l" t="t" r="r" b="b"/>
              <a:pathLst>
                <a:path w="2243454" h="1429384">
                  <a:moveTo>
                    <a:pt x="384403" y="22720"/>
                  </a:moveTo>
                  <a:lnTo>
                    <a:pt x="182143" y="0"/>
                  </a:lnTo>
                  <a:lnTo>
                    <a:pt x="0" y="1428838"/>
                  </a:lnTo>
                  <a:lnTo>
                    <a:pt x="165049" y="1428838"/>
                  </a:lnTo>
                  <a:lnTo>
                    <a:pt x="384403" y="22720"/>
                  </a:lnTo>
                  <a:close/>
                </a:path>
                <a:path w="2243454" h="1429384">
                  <a:moveTo>
                    <a:pt x="1618932" y="1428838"/>
                  </a:moveTo>
                  <a:lnTo>
                    <a:pt x="1484985" y="0"/>
                  </a:lnTo>
                  <a:lnTo>
                    <a:pt x="1260995" y="0"/>
                  </a:lnTo>
                  <a:lnTo>
                    <a:pt x="1428978" y="1428838"/>
                  </a:lnTo>
                  <a:lnTo>
                    <a:pt x="1618932" y="1428838"/>
                  </a:lnTo>
                  <a:close/>
                </a:path>
                <a:path w="2243454" h="1429384">
                  <a:moveTo>
                    <a:pt x="2242883" y="1428838"/>
                  </a:moveTo>
                  <a:lnTo>
                    <a:pt x="2060803" y="0"/>
                  </a:lnTo>
                  <a:lnTo>
                    <a:pt x="1858543" y="22720"/>
                  </a:lnTo>
                  <a:lnTo>
                    <a:pt x="2077847" y="1428838"/>
                  </a:lnTo>
                  <a:lnTo>
                    <a:pt x="2242883" y="1428838"/>
                  </a:lnTo>
                  <a:close/>
                </a:path>
              </a:pathLst>
            </a:custGeom>
            <a:solidFill>
              <a:srgbClr val="F4E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05711" y="5356923"/>
              <a:ext cx="2243455" cy="1429385"/>
            </a:xfrm>
            <a:custGeom>
              <a:avLst/>
              <a:gdLst/>
              <a:ahLst/>
              <a:cxnLst/>
              <a:rect l="l" t="t" r="r" b="b"/>
              <a:pathLst>
                <a:path w="2243454" h="1429384">
                  <a:moveTo>
                    <a:pt x="384403" y="22720"/>
                  </a:moveTo>
                  <a:lnTo>
                    <a:pt x="182143" y="0"/>
                  </a:lnTo>
                  <a:lnTo>
                    <a:pt x="0" y="1428838"/>
                  </a:lnTo>
                  <a:lnTo>
                    <a:pt x="165049" y="1428838"/>
                  </a:lnTo>
                  <a:lnTo>
                    <a:pt x="384403" y="22720"/>
                  </a:lnTo>
                  <a:close/>
                </a:path>
                <a:path w="2243454" h="1429384">
                  <a:moveTo>
                    <a:pt x="1618932" y="1428838"/>
                  </a:moveTo>
                  <a:lnTo>
                    <a:pt x="1484985" y="0"/>
                  </a:lnTo>
                  <a:lnTo>
                    <a:pt x="1260995" y="0"/>
                  </a:lnTo>
                  <a:lnTo>
                    <a:pt x="1428978" y="1428838"/>
                  </a:lnTo>
                  <a:lnTo>
                    <a:pt x="1618932" y="1428838"/>
                  </a:lnTo>
                  <a:close/>
                </a:path>
                <a:path w="2243454" h="1429384">
                  <a:moveTo>
                    <a:pt x="2242883" y="1428838"/>
                  </a:moveTo>
                  <a:lnTo>
                    <a:pt x="2060803" y="0"/>
                  </a:lnTo>
                  <a:lnTo>
                    <a:pt x="1858543" y="22720"/>
                  </a:lnTo>
                  <a:lnTo>
                    <a:pt x="2077847" y="1428838"/>
                  </a:lnTo>
                  <a:lnTo>
                    <a:pt x="2242883" y="1428838"/>
                  </a:lnTo>
                  <a:close/>
                </a:path>
              </a:pathLst>
            </a:custGeom>
            <a:solidFill>
              <a:srgbClr val="181818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84133" y="6047625"/>
              <a:ext cx="754380" cy="738505"/>
            </a:xfrm>
            <a:custGeom>
              <a:avLst/>
              <a:gdLst/>
              <a:ahLst/>
              <a:cxnLst/>
              <a:rect l="l" t="t" r="r" b="b"/>
              <a:pathLst>
                <a:path w="754379" h="738504">
                  <a:moveTo>
                    <a:pt x="101561" y="738136"/>
                  </a:moveTo>
                  <a:lnTo>
                    <a:pt x="3721" y="736752"/>
                  </a:lnTo>
                  <a:lnTo>
                    <a:pt x="0" y="738136"/>
                  </a:lnTo>
                  <a:lnTo>
                    <a:pt x="101561" y="738136"/>
                  </a:lnTo>
                  <a:close/>
                </a:path>
                <a:path w="754379" h="738504">
                  <a:moveTo>
                    <a:pt x="639318" y="287540"/>
                  </a:moveTo>
                  <a:lnTo>
                    <a:pt x="504723" y="0"/>
                  </a:lnTo>
                  <a:lnTo>
                    <a:pt x="333819" y="85178"/>
                  </a:lnTo>
                  <a:lnTo>
                    <a:pt x="495350" y="366166"/>
                  </a:lnTo>
                  <a:lnTo>
                    <a:pt x="639318" y="287540"/>
                  </a:lnTo>
                  <a:close/>
                </a:path>
                <a:path w="754379" h="738504">
                  <a:moveTo>
                    <a:pt x="754062" y="370484"/>
                  </a:moveTo>
                  <a:lnTo>
                    <a:pt x="416318" y="504342"/>
                  </a:lnTo>
                  <a:lnTo>
                    <a:pt x="64643" y="665416"/>
                  </a:lnTo>
                  <a:lnTo>
                    <a:pt x="89738" y="732383"/>
                  </a:lnTo>
                  <a:lnTo>
                    <a:pt x="472922" y="528345"/>
                  </a:lnTo>
                  <a:lnTo>
                    <a:pt x="749096" y="385419"/>
                  </a:lnTo>
                  <a:lnTo>
                    <a:pt x="754062" y="370484"/>
                  </a:lnTo>
                  <a:close/>
                </a:path>
              </a:pathLst>
            </a:custGeom>
            <a:solidFill>
              <a:srgbClr val="F4E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538171" y="6274054"/>
              <a:ext cx="600075" cy="447675"/>
            </a:xfrm>
            <a:custGeom>
              <a:avLst/>
              <a:gdLst/>
              <a:ahLst/>
              <a:cxnLst/>
              <a:rect l="l" t="t" r="r" b="b"/>
              <a:pathLst>
                <a:path w="600075" h="447675">
                  <a:moveTo>
                    <a:pt x="529834" y="71907"/>
                  </a:moveTo>
                  <a:lnTo>
                    <a:pt x="354143" y="71907"/>
                  </a:lnTo>
                  <a:lnTo>
                    <a:pt x="409821" y="51379"/>
                  </a:lnTo>
                  <a:lnTo>
                    <a:pt x="446598" y="17700"/>
                  </a:lnTo>
                  <a:lnTo>
                    <a:pt x="459879" y="0"/>
                  </a:lnTo>
                  <a:lnTo>
                    <a:pt x="529834" y="71907"/>
                  </a:lnTo>
                  <a:close/>
                </a:path>
                <a:path w="600075" h="447675">
                  <a:moveTo>
                    <a:pt x="0" y="447624"/>
                  </a:moveTo>
                  <a:lnTo>
                    <a:pt x="284162" y="50152"/>
                  </a:lnTo>
                  <a:lnTo>
                    <a:pt x="354143" y="71907"/>
                  </a:lnTo>
                  <a:lnTo>
                    <a:pt x="529834" y="71907"/>
                  </a:lnTo>
                  <a:lnTo>
                    <a:pt x="600024" y="144056"/>
                  </a:lnTo>
                  <a:lnTo>
                    <a:pt x="0" y="447624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537918" y="6418160"/>
              <a:ext cx="626745" cy="356235"/>
            </a:xfrm>
            <a:custGeom>
              <a:avLst/>
              <a:gdLst/>
              <a:ahLst/>
              <a:cxnLst/>
              <a:rect l="l" t="t" r="r" b="b"/>
              <a:pathLst>
                <a:path w="626745" h="356234">
                  <a:moveTo>
                    <a:pt x="626516" y="52438"/>
                  </a:moveTo>
                  <a:lnTo>
                    <a:pt x="599986" y="0"/>
                  </a:lnTo>
                  <a:lnTo>
                    <a:pt x="192608" y="206082"/>
                  </a:lnTo>
                  <a:lnTo>
                    <a:pt x="176872" y="183654"/>
                  </a:lnTo>
                  <a:lnTo>
                    <a:pt x="109575" y="150596"/>
                  </a:lnTo>
                  <a:lnTo>
                    <a:pt x="393" y="303326"/>
                  </a:lnTo>
                  <a:lnTo>
                    <a:pt x="0" y="303517"/>
                  </a:lnTo>
                  <a:lnTo>
                    <a:pt x="26593" y="355955"/>
                  </a:lnTo>
                  <a:lnTo>
                    <a:pt x="626516" y="52438"/>
                  </a:lnTo>
                  <a:close/>
                </a:path>
              </a:pathLst>
            </a:custGeom>
            <a:solidFill>
              <a:srgbClr val="F4E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66708" y="6401638"/>
              <a:ext cx="172288" cy="14396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505723" y="6370484"/>
              <a:ext cx="191135" cy="326390"/>
            </a:xfrm>
            <a:custGeom>
              <a:avLst/>
              <a:gdLst/>
              <a:ahLst/>
              <a:cxnLst/>
              <a:rect l="l" t="t" r="r" b="b"/>
              <a:pathLst>
                <a:path w="191134" h="326390">
                  <a:moveTo>
                    <a:pt x="24117" y="326085"/>
                  </a:moveTo>
                  <a:lnTo>
                    <a:pt x="0" y="2933"/>
                  </a:lnTo>
                  <a:lnTo>
                    <a:pt x="190944" y="0"/>
                  </a:lnTo>
                  <a:lnTo>
                    <a:pt x="187972" y="317449"/>
                  </a:lnTo>
                  <a:lnTo>
                    <a:pt x="24117" y="326085"/>
                  </a:lnTo>
                  <a:close/>
                </a:path>
              </a:pathLst>
            </a:custGeom>
            <a:solidFill>
              <a:srgbClr val="F4E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63468" y="6591147"/>
              <a:ext cx="589280" cy="194945"/>
            </a:xfrm>
            <a:custGeom>
              <a:avLst/>
              <a:gdLst/>
              <a:ahLst/>
              <a:cxnLst/>
              <a:rect l="l" t="t" r="r" b="b"/>
              <a:pathLst>
                <a:path w="589279" h="194945">
                  <a:moveTo>
                    <a:pt x="588836" y="194614"/>
                  </a:moveTo>
                  <a:lnTo>
                    <a:pt x="0" y="194614"/>
                  </a:lnTo>
                  <a:lnTo>
                    <a:pt x="353621" y="0"/>
                  </a:lnTo>
                  <a:lnTo>
                    <a:pt x="407295" y="49857"/>
                  </a:lnTo>
                  <a:lnTo>
                    <a:pt x="466376" y="55406"/>
                  </a:lnTo>
                  <a:lnTo>
                    <a:pt x="542046" y="55406"/>
                  </a:lnTo>
                  <a:lnTo>
                    <a:pt x="588836" y="194614"/>
                  </a:lnTo>
                  <a:close/>
                </a:path>
                <a:path w="589279" h="194945">
                  <a:moveTo>
                    <a:pt x="542046" y="55406"/>
                  </a:moveTo>
                  <a:lnTo>
                    <a:pt x="466376" y="55406"/>
                  </a:lnTo>
                  <a:lnTo>
                    <a:pt x="514110" y="40930"/>
                  </a:lnTo>
                  <a:lnTo>
                    <a:pt x="533745" y="30708"/>
                  </a:lnTo>
                  <a:lnTo>
                    <a:pt x="542046" y="55406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3468" y="6628904"/>
              <a:ext cx="321324" cy="15685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715549" y="3806329"/>
              <a:ext cx="407670" cy="1480185"/>
            </a:xfrm>
            <a:custGeom>
              <a:avLst/>
              <a:gdLst/>
              <a:ahLst/>
              <a:cxnLst/>
              <a:rect l="l" t="t" r="r" b="b"/>
              <a:pathLst>
                <a:path w="407670" h="1480185">
                  <a:moveTo>
                    <a:pt x="23384" y="1448136"/>
                  </a:moveTo>
                  <a:lnTo>
                    <a:pt x="12678" y="1444180"/>
                  </a:lnTo>
                  <a:lnTo>
                    <a:pt x="5375" y="1437824"/>
                  </a:lnTo>
                  <a:lnTo>
                    <a:pt x="1110" y="1429640"/>
                  </a:lnTo>
                  <a:lnTo>
                    <a:pt x="0" y="1420554"/>
                  </a:lnTo>
                  <a:lnTo>
                    <a:pt x="2162" y="1411490"/>
                  </a:lnTo>
                  <a:lnTo>
                    <a:pt x="64519" y="1268615"/>
                  </a:lnTo>
                  <a:lnTo>
                    <a:pt x="31779" y="1253528"/>
                  </a:lnTo>
                  <a:lnTo>
                    <a:pt x="23746" y="1248308"/>
                  </a:lnTo>
                  <a:lnTo>
                    <a:pt x="18047" y="1241217"/>
                  </a:lnTo>
                  <a:lnTo>
                    <a:pt x="15019" y="1232927"/>
                  </a:lnTo>
                  <a:lnTo>
                    <a:pt x="15002" y="1224114"/>
                  </a:lnTo>
                  <a:lnTo>
                    <a:pt x="18213" y="1215533"/>
                  </a:lnTo>
                  <a:lnTo>
                    <a:pt x="24206" y="1208725"/>
                  </a:lnTo>
                  <a:lnTo>
                    <a:pt x="32318" y="1204180"/>
                  </a:lnTo>
                  <a:lnTo>
                    <a:pt x="41888" y="1202385"/>
                  </a:lnTo>
                  <a:lnTo>
                    <a:pt x="228222" y="1198956"/>
                  </a:lnTo>
                  <a:lnTo>
                    <a:pt x="221508" y="1148848"/>
                  </a:lnTo>
                  <a:lnTo>
                    <a:pt x="214886" y="1098749"/>
                  </a:lnTo>
                  <a:lnTo>
                    <a:pt x="208355" y="1048656"/>
                  </a:lnTo>
                  <a:lnTo>
                    <a:pt x="201917" y="998569"/>
                  </a:lnTo>
                  <a:lnTo>
                    <a:pt x="195572" y="948484"/>
                  </a:lnTo>
                  <a:lnTo>
                    <a:pt x="189319" y="898401"/>
                  </a:lnTo>
                  <a:lnTo>
                    <a:pt x="183160" y="848317"/>
                  </a:lnTo>
                  <a:lnTo>
                    <a:pt x="177094" y="798231"/>
                  </a:lnTo>
                  <a:lnTo>
                    <a:pt x="171121" y="748141"/>
                  </a:lnTo>
                  <a:lnTo>
                    <a:pt x="165242" y="698045"/>
                  </a:lnTo>
                  <a:lnTo>
                    <a:pt x="159457" y="647942"/>
                  </a:lnTo>
                  <a:lnTo>
                    <a:pt x="153767" y="597829"/>
                  </a:lnTo>
                  <a:lnTo>
                    <a:pt x="148171" y="547705"/>
                  </a:lnTo>
                  <a:lnTo>
                    <a:pt x="142669" y="497569"/>
                  </a:lnTo>
                  <a:lnTo>
                    <a:pt x="137263" y="447417"/>
                  </a:lnTo>
                  <a:lnTo>
                    <a:pt x="131952" y="397249"/>
                  </a:lnTo>
                  <a:lnTo>
                    <a:pt x="126737" y="347063"/>
                  </a:lnTo>
                  <a:lnTo>
                    <a:pt x="121617" y="296857"/>
                  </a:lnTo>
                  <a:lnTo>
                    <a:pt x="116594" y="246629"/>
                  </a:lnTo>
                  <a:lnTo>
                    <a:pt x="111666" y="196377"/>
                  </a:lnTo>
                  <a:lnTo>
                    <a:pt x="106836" y="146100"/>
                  </a:lnTo>
                  <a:lnTo>
                    <a:pt x="114632" y="100177"/>
                  </a:lnTo>
                  <a:lnTo>
                    <a:pt x="137077" y="60103"/>
                  </a:lnTo>
                  <a:lnTo>
                    <a:pt x="171315" y="28380"/>
                  </a:lnTo>
                  <a:lnTo>
                    <a:pt x="214489" y="7512"/>
                  </a:lnTo>
                  <a:lnTo>
                    <a:pt x="263744" y="0"/>
                  </a:lnTo>
                  <a:lnTo>
                    <a:pt x="269548" y="0"/>
                  </a:lnTo>
                  <a:lnTo>
                    <a:pt x="311932" y="11514"/>
                  </a:lnTo>
                  <a:lnTo>
                    <a:pt x="351331" y="73966"/>
                  </a:lnTo>
                  <a:lnTo>
                    <a:pt x="360649" y="116428"/>
                  </a:lnTo>
                  <a:lnTo>
                    <a:pt x="369167" y="160629"/>
                  </a:lnTo>
                  <a:lnTo>
                    <a:pt x="379286" y="211316"/>
                  </a:lnTo>
                  <a:lnTo>
                    <a:pt x="387500" y="262440"/>
                  </a:lnTo>
                  <a:lnTo>
                    <a:pt x="393993" y="313997"/>
                  </a:lnTo>
                  <a:lnTo>
                    <a:pt x="398951" y="365981"/>
                  </a:lnTo>
                  <a:lnTo>
                    <a:pt x="402557" y="418390"/>
                  </a:lnTo>
                  <a:lnTo>
                    <a:pt x="404996" y="471218"/>
                  </a:lnTo>
                  <a:lnTo>
                    <a:pt x="406452" y="524461"/>
                  </a:lnTo>
                  <a:lnTo>
                    <a:pt x="407111" y="578115"/>
                  </a:lnTo>
                  <a:lnTo>
                    <a:pt x="407045" y="647942"/>
                  </a:lnTo>
                  <a:lnTo>
                    <a:pt x="406772" y="686638"/>
                  </a:lnTo>
                  <a:lnTo>
                    <a:pt x="404586" y="769657"/>
                  </a:lnTo>
                  <a:lnTo>
                    <a:pt x="402112" y="820241"/>
                  </a:lnTo>
                  <a:lnTo>
                    <a:pt x="398941" y="870757"/>
                  </a:lnTo>
                  <a:lnTo>
                    <a:pt x="395207" y="921225"/>
                  </a:lnTo>
                  <a:lnTo>
                    <a:pt x="391047" y="971664"/>
                  </a:lnTo>
                  <a:lnTo>
                    <a:pt x="386598" y="1022094"/>
                  </a:lnTo>
                  <a:lnTo>
                    <a:pt x="377373" y="1123004"/>
                  </a:lnTo>
                  <a:lnTo>
                    <a:pt x="372870" y="1173525"/>
                  </a:lnTo>
                  <a:lnTo>
                    <a:pt x="368621" y="1224114"/>
                  </a:lnTo>
                  <a:lnTo>
                    <a:pt x="353015" y="1285428"/>
                  </a:lnTo>
                  <a:lnTo>
                    <a:pt x="331130" y="1325754"/>
                  </a:lnTo>
                  <a:lnTo>
                    <a:pt x="281067" y="1360385"/>
                  </a:lnTo>
                  <a:lnTo>
                    <a:pt x="279327" y="1363408"/>
                  </a:lnTo>
                  <a:lnTo>
                    <a:pt x="277384" y="1366291"/>
                  </a:lnTo>
                  <a:lnTo>
                    <a:pt x="275403" y="1369174"/>
                  </a:lnTo>
                  <a:lnTo>
                    <a:pt x="244918" y="1412227"/>
                  </a:lnTo>
                  <a:lnTo>
                    <a:pt x="69777" y="1412227"/>
                  </a:lnTo>
                  <a:lnTo>
                    <a:pt x="51070" y="1436293"/>
                  </a:lnTo>
                  <a:lnTo>
                    <a:pt x="43850" y="1443832"/>
                  </a:lnTo>
                  <a:lnTo>
                    <a:pt x="34198" y="1447900"/>
                  </a:lnTo>
                  <a:lnTo>
                    <a:pt x="23384" y="1448136"/>
                  </a:lnTo>
                  <a:close/>
                </a:path>
                <a:path w="407670" h="1480185">
                  <a:moveTo>
                    <a:pt x="79432" y="1471505"/>
                  </a:moveTo>
                  <a:lnTo>
                    <a:pt x="69180" y="1468234"/>
                  </a:lnTo>
                  <a:lnTo>
                    <a:pt x="62108" y="1462321"/>
                  </a:lnTo>
                  <a:lnTo>
                    <a:pt x="57931" y="1454632"/>
                  </a:lnTo>
                  <a:lnTo>
                    <a:pt x="56750" y="1446067"/>
                  </a:lnTo>
                  <a:lnTo>
                    <a:pt x="58665" y="1437525"/>
                  </a:lnTo>
                  <a:lnTo>
                    <a:pt x="68786" y="1414360"/>
                  </a:lnTo>
                  <a:lnTo>
                    <a:pt x="69777" y="1412227"/>
                  </a:lnTo>
                  <a:lnTo>
                    <a:pt x="244918" y="1412227"/>
                  </a:lnTo>
                  <a:lnTo>
                    <a:pt x="223030" y="1443139"/>
                  </a:lnTo>
                  <a:lnTo>
                    <a:pt x="113833" y="1443139"/>
                  </a:lnTo>
                  <a:lnTo>
                    <a:pt x="104651" y="1459064"/>
                  </a:lnTo>
                  <a:lnTo>
                    <a:pt x="98336" y="1466509"/>
                  </a:lnTo>
                  <a:lnTo>
                    <a:pt x="89540" y="1470793"/>
                  </a:lnTo>
                  <a:lnTo>
                    <a:pt x="79432" y="1471505"/>
                  </a:lnTo>
                  <a:close/>
                </a:path>
                <a:path w="407670" h="1480185">
                  <a:moveTo>
                    <a:pt x="133938" y="1478552"/>
                  </a:moveTo>
                  <a:lnTo>
                    <a:pt x="124539" y="1476324"/>
                  </a:lnTo>
                  <a:lnTo>
                    <a:pt x="117521" y="1471346"/>
                  </a:lnTo>
                  <a:lnTo>
                    <a:pt x="113267" y="1463636"/>
                  </a:lnTo>
                  <a:lnTo>
                    <a:pt x="111972" y="1453974"/>
                  </a:lnTo>
                  <a:lnTo>
                    <a:pt x="113833" y="1443139"/>
                  </a:lnTo>
                  <a:lnTo>
                    <a:pt x="223030" y="1443139"/>
                  </a:lnTo>
                  <a:lnTo>
                    <a:pt x="222679" y="1443634"/>
                  </a:lnTo>
                  <a:lnTo>
                    <a:pt x="166462" y="1443634"/>
                  </a:lnTo>
                  <a:lnTo>
                    <a:pt x="156696" y="1466253"/>
                  </a:lnTo>
                  <a:lnTo>
                    <a:pt x="151005" y="1473204"/>
                  </a:lnTo>
                  <a:lnTo>
                    <a:pt x="143089" y="1477408"/>
                  </a:lnTo>
                  <a:lnTo>
                    <a:pt x="133938" y="1478552"/>
                  </a:lnTo>
                  <a:close/>
                </a:path>
                <a:path w="407670" h="1480185">
                  <a:moveTo>
                    <a:pt x="183769" y="1480062"/>
                  </a:moveTo>
                  <a:lnTo>
                    <a:pt x="174844" y="1478114"/>
                  </a:lnTo>
                  <a:lnTo>
                    <a:pt x="168652" y="1474490"/>
                  </a:lnTo>
                  <a:lnTo>
                    <a:pt x="163919" y="1468146"/>
                  </a:lnTo>
                  <a:lnTo>
                    <a:pt x="162553" y="1458167"/>
                  </a:lnTo>
                  <a:lnTo>
                    <a:pt x="166462" y="1443634"/>
                  </a:lnTo>
                  <a:lnTo>
                    <a:pt x="222679" y="1443634"/>
                  </a:lnTo>
                  <a:lnTo>
                    <a:pt x="205261" y="1468234"/>
                  </a:lnTo>
                  <a:lnTo>
                    <a:pt x="199851" y="1474794"/>
                  </a:lnTo>
                  <a:lnTo>
                    <a:pt x="192396" y="1478846"/>
                  </a:lnTo>
                  <a:lnTo>
                    <a:pt x="183769" y="1480062"/>
                  </a:lnTo>
                  <a:close/>
                </a:path>
              </a:pathLst>
            </a:custGeom>
            <a:solidFill>
              <a:srgbClr val="FFC2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78671" y="5140616"/>
              <a:ext cx="138468" cy="1187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215085" y="4657026"/>
              <a:ext cx="1605280" cy="1847214"/>
            </a:xfrm>
            <a:custGeom>
              <a:avLst/>
              <a:gdLst/>
              <a:ahLst/>
              <a:cxnLst/>
              <a:rect l="l" t="t" r="r" b="b"/>
              <a:pathLst>
                <a:path w="1605279" h="1847215">
                  <a:moveTo>
                    <a:pt x="564335" y="1847214"/>
                  </a:moveTo>
                  <a:lnTo>
                    <a:pt x="233983" y="1822107"/>
                  </a:lnTo>
                  <a:lnTo>
                    <a:pt x="228128" y="1104264"/>
                  </a:lnTo>
                  <a:lnTo>
                    <a:pt x="24484" y="689025"/>
                  </a:lnTo>
                  <a:lnTo>
                    <a:pt x="7972" y="645714"/>
                  </a:lnTo>
                  <a:lnTo>
                    <a:pt x="0" y="601565"/>
                  </a:lnTo>
                  <a:lnTo>
                    <a:pt x="209" y="557523"/>
                  </a:lnTo>
                  <a:lnTo>
                    <a:pt x="8245" y="514530"/>
                  </a:lnTo>
                  <a:lnTo>
                    <a:pt x="23749" y="473529"/>
                  </a:lnTo>
                  <a:lnTo>
                    <a:pt x="46366" y="435464"/>
                  </a:lnTo>
                  <a:lnTo>
                    <a:pt x="75739" y="401277"/>
                  </a:lnTo>
                  <a:lnTo>
                    <a:pt x="111511" y="371911"/>
                  </a:lnTo>
                  <a:lnTo>
                    <a:pt x="153325" y="348310"/>
                  </a:lnTo>
                  <a:lnTo>
                    <a:pt x="292720" y="284759"/>
                  </a:lnTo>
                  <a:lnTo>
                    <a:pt x="323918" y="250001"/>
                  </a:lnTo>
                  <a:lnTo>
                    <a:pt x="359220" y="219461"/>
                  </a:lnTo>
                  <a:lnTo>
                    <a:pt x="398195" y="193538"/>
                  </a:lnTo>
                  <a:lnTo>
                    <a:pt x="440410" y="172629"/>
                  </a:lnTo>
                  <a:lnTo>
                    <a:pt x="485431" y="157133"/>
                  </a:lnTo>
                  <a:lnTo>
                    <a:pt x="532827" y="147447"/>
                  </a:lnTo>
                  <a:lnTo>
                    <a:pt x="1604846" y="0"/>
                  </a:lnTo>
                  <a:lnTo>
                    <a:pt x="1604834" y="348310"/>
                  </a:lnTo>
                  <a:lnTo>
                    <a:pt x="1601013" y="394511"/>
                  </a:lnTo>
                  <a:lnTo>
                    <a:pt x="1589931" y="438362"/>
                  </a:lnTo>
                  <a:lnTo>
                    <a:pt x="1572228" y="479106"/>
                  </a:lnTo>
                  <a:lnTo>
                    <a:pt x="1548531" y="516141"/>
                  </a:lnTo>
                  <a:lnTo>
                    <a:pt x="1519467" y="548863"/>
                  </a:lnTo>
                  <a:lnTo>
                    <a:pt x="1485665" y="576670"/>
                  </a:lnTo>
                  <a:lnTo>
                    <a:pt x="1447752" y="598956"/>
                  </a:lnTo>
                  <a:lnTo>
                    <a:pt x="1432041" y="605091"/>
                  </a:lnTo>
                  <a:lnTo>
                    <a:pt x="726006" y="605091"/>
                  </a:lnTo>
                  <a:lnTo>
                    <a:pt x="652892" y="1166761"/>
                  </a:lnTo>
                  <a:lnTo>
                    <a:pt x="774177" y="1535061"/>
                  </a:lnTo>
                  <a:lnTo>
                    <a:pt x="597330" y="1593456"/>
                  </a:lnTo>
                  <a:lnTo>
                    <a:pt x="564335" y="1847214"/>
                  </a:lnTo>
                  <a:close/>
                </a:path>
                <a:path w="1605279" h="1847215">
                  <a:moveTo>
                    <a:pt x="1315616" y="626668"/>
                  </a:moveTo>
                  <a:lnTo>
                    <a:pt x="726006" y="605091"/>
                  </a:lnTo>
                  <a:lnTo>
                    <a:pt x="1432041" y="605091"/>
                  </a:lnTo>
                  <a:lnTo>
                    <a:pt x="1406354" y="615121"/>
                  </a:lnTo>
                  <a:lnTo>
                    <a:pt x="1362100" y="624559"/>
                  </a:lnTo>
                  <a:lnTo>
                    <a:pt x="1315616" y="626668"/>
                  </a:lnTo>
                  <a:close/>
                </a:path>
              </a:pathLst>
            </a:custGeom>
            <a:solidFill>
              <a:srgbClr val="B666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788794" y="3439172"/>
              <a:ext cx="1075690" cy="1344295"/>
            </a:xfrm>
            <a:custGeom>
              <a:avLst/>
              <a:gdLst/>
              <a:ahLst/>
              <a:cxnLst/>
              <a:rect l="l" t="t" r="r" b="b"/>
              <a:pathLst>
                <a:path w="1075690" h="1344295">
                  <a:moveTo>
                    <a:pt x="1075372" y="217157"/>
                  </a:moveTo>
                  <a:lnTo>
                    <a:pt x="1060704" y="142925"/>
                  </a:lnTo>
                  <a:lnTo>
                    <a:pt x="1014996" y="101193"/>
                  </a:lnTo>
                  <a:lnTo>
                    <a:pt x="958405" y="74561"/>
                  </a:lnTo>
                  <a:lnTo>
                    <a:pt x="909535" y="56527"/>
                  </a:lnTo>
                  <a:lnTo>
                    <a:pt x="859853" y="41097"/>
                  </a:lnTo>
                  <a:lnTo>
                    <a:pt x="809459" y="28194"/>
                  </a:lnTo>
                  <a:lnTo>
                    <a:pt x="758482" y="17780"/>
                  </a:lnTo>
                  <a:lnTo>
                    <a:pt x="707034" y="9817"/>
                  </a:lnTo>
                  <a:lnTo>
                    <a:pt x="655243" y="4216"/>
                  </a:lnTo>
                  <a:lnTo>
                    <a:pt x="606234" y="0"/>
                  </a:lnTo>
                  <a:lnTo>
                    <a:pt x="570788" y="4940"/>
                  </a:lnTo>
                  <a:lnTo>
                    <a:pt x="525437" y="15316"/>
                  </a:lnTo>
                  <a:lnTo>
                    <a:pt x="472948" y="29921"/>
                  </a:lnTo>
                  <a:lnTo>
                    <a:pt x="416140" y="47472"/>
                  </a:lnTo>
                  <a:lnTo>
                    <a:pt x="357809" y="66738"/>
                  </a:lnTo>
                  <a:lnTo>
                    <a:pt x="300736" y="86461"/>
                  </a:lnTo>
                  <a:lnTo>
                    <a:pt x="260540" y="105206"/>
                  </a:lnTo>
                  <a:lnTo>
                    <a:pt x="252120" y="111328"/>
                  </a:lnTo>
                  <a:lnTo>
                    <a:pt x="252069" y="110528"/>
                  </a:lnTo>
                  <a:lnTo>
                    <a:pt x="218452" y="135496"/>
                  </a:lnTo>
                  <a:lnTo>
                    <a:pt x="141414" y="215950"/>
                  </a:lnTo>
                  <a:lnTo>
                    <a:pt x="56692" y="360235"/>
                  </a:lnTo>
                  <a:lnTo>
                    <a:pt x="0" y="576707"/>
                  </a:lnTo>
                  <a:lnTo>
                    <a:pt x="155244" y="661974"/>
                  </a:lnTo>
                  <a:lnTo>
                    <a:pt x="176110" y="1344015"/>
                  </a:lnTo>
                  <a:lnTo>
                    <a:pt x="1036891" y="1344015"/>
                  </a:lnTo>
                  <a:lnTo>
                    <a:pt x="1065568" y="294424"/>
                  </a:lnTo>
                  <a:lnTo>
                    <a:pt x="1069936" y="255790"/>
                  </a:lnTo>
                  <a:lnTo>
                    <a:pt x="1075372" y="217157"/>
                  </a:lnTo>
                  <a:close/>
                </a:path>
              </a:pathLst>
            </a:custGeom>
            <a:solidFill>
              <a:srgbClr val="5434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938221" y="3801313"/>
              <a:ext cx="17780" cy="318135"/>
            </a:xfrm>
            <a:custGeom>
              <a:avLst/>
              <a:gdLst/>
              <a:ahLst/>
              <a:cxnLst/>
              <a:rect l="l" t="t" r="r" b="b"/>
              <a:pathLst>
                <a:path w="17779" h="318135">
                  <a:moveTo>
                    <a:pt x="12852" y="317754"/>
                  </a:moveTo>
                  <a:lnTo>
                    <a:pt x="10071" y="317754"/>
                  </a:lnTo>
                  <a:lnTo>
                    <a:pt x="7886" y="315671"/>
                  </a:lnTo>
                  <a:lnTo>
                    <a:pt x="7829" y="312737"/>
                  </a:lnTo>
                  <a:lnTo>
                    <a:pt x="50" y="5016"/>
                  </a:lnTo>
                  <a:lnTo>
                    <a:pt x="0" y="2336"/>
                  </a:lnTo>
                  <a:lnTo>
                    <a:pt x="2133" y="50"/>
                  </a:lnTo>
                  <a:lnTo>
                    <a:pt x="4813" y="0"/>
                  </a:lnTo>
                  <a:lnTo>
                    <a:pt x="7391" y="203"/>
                  </a:lnTo>
                  <a:lnTo>
                    <a:pt x="9766" y="2082"/>
                  </a:lnTo>
                  <a:lnTo>
                    <a:pt x="9823" y="5016"/>
                  </a:lnTo>
                  <a:lnTo>
                    <a:pt x="17614" y="312737"/>
                  </a:lnTo>
                  <a:lnTo>
                    <a:pt x="17665" y="315468"/>
                  </a:lnTo>
                  <a:lnTo>
                    <a:pt x="15532" y="317703"/>
                  </a:lnTo>
                  <a:lnTo>
                    <a:pt x="12852" y="317754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136290" y="3439172"/>
              <a:ext cx="488315" cy="163830"/>
            </a:xfrm>
            <a:custGeom>
              <a:avLst/>
              <a:gdLst/>
              <a:ahLst/>
              <a:cxnLst/>
              <a:rect l="l" t="t" r="r" b="b"/>
              <a:pathLst>
                <a:path w="488315" h="163829">
                  <a:moveTo>
                    <a:pt x="197612" y="163309"/>
                  </a:moveTo>
                  <a:lnTo>
                    <a:pt x="66503" y="156266"/>
                  </a:lnTo>
                  <a:lnTo>
                    <a:pt x="10866" y="123066"/>
                  </a:lnTo>
                  <a:lnTo>
                    <a:pt x="0" y="86460"/>
                  </a:lnTo>
                  <a:lnTo>
                    <a:pt x="3200" y="69202"/>
                  </a:lnTo>
                  <a:lnTo>
                    <a:pt x="29126" y="59532"/>
                  </a:lnTo>
                  <a:lnTo>
                    <a:pt x="93630" y="37649"/>
                  </a:lnTo>
                  <a:lnTo>
                    <a:pt x="176804" y="14241"/>
                  </a:lnTo>
                  <a:lnTo>
                    <a:pt x="258737" y="0"/>
                  </a:lnTo>
                  <a:lnTo>
                    <a:pt x="281453" y="1356"/>
                  </a:lnTo>
                  <a:lnTo>
                    <a:pt x="338440" y="6497"/>
                  </a:lnTo>
                  <a:lnTo>
                    <a:pt x="412961" y="17032"/>
                  </a:lnTo>
                  <a:lnTo>
                    <a:pt x="488277" y="34569"/>
                  </a:lnTo>
                  <a:lnTo>
                    <a:pt x="476438" y="52138"/>
                  </a:lnTo>
                  <a:lnTo>
                    <a:pt x="432484" y="92148"/>
                  </a:lnTo>
                  <a:lnTo>
                    <a:pt x="343760" y="135553"/>
                  </a:lnTo>
                  <a:lnTo>
                    <a:pt x="197612" y="163309"/>
                  </a:lnTo>
                  <a:close/>
                </a:path>
              </a:pathLst>
            </a:custGeom>
            <a:solidFill>
              <a:srgbClr val="FFC2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607803" y="3540620"/>
              <a:ext cx="469900" cy="726440"/>
            </a:xfrm>
            <a:custGeom>
              <a:avLst/>
              <a:gdLst/>
              <a:ahLst/>
              <a:cxnLst/>
              <a:rect l="l" t="t" r="r" b="b"/>
              <a:pathLst>
                <a:path w="469900" h="726439">
                  <a:moveTo>
                    <a:pt x="124764" y="726084"/>
                  </a:moveTo>
                  <a:lnTo>
                    <a:pt x="0" y="335064"/>
                  </a:lnTo>
                  <a:lnTo>
                    <a:pt x="196342" y="0"/>
                  </a:lnTo>
                  <a:lnTo>
                    <a:pt x="233684" y="27439"/>
                  </a:lnTo>
                  <a:lnTo>
                    <a:pt x="318719" y="124558"/>
                  </a:lnTo>
                  <a:lnTo>
                    <a:pt x="410954" y="313560"/>
                  </a:lnTo>
                  <a:lnTo>
                    <a:pt x="469900" y="616648"/>
                  </a:lnTo>
                  <a:lnTo>
                    <a:pt x="124764" y="726084"/>
                  </a:lnTo>
                  <a:close/>
                </a:path>
              </a:pathLst>
            </a:custGeom>
            <a:solidFill>
              <a:srgbClr val="5434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432305" y="3859910"/>
              <a:ext cx="1315720" cy="2395855"/>
            </a:xfrm>
            <a:custGeom>
              <a:avLst/>
              <a:gdLst/>
              <a:ahLst/>
              <a:cxnLst/>
              <a:rect l="l" t="t" r="r" b="b"/>
              <a:pathLst>
                <a:path w="1315720" h="2395854">
                  <a:moveTo>
                    <a:pt x="81203" y="1083068"/>
                  </a:moveTo>
                  <a:lnTo>
                    <a:pt x="80860" y="1079741"/>
                  </a:lnTo>
                  <a:lnTo>
                    <a:pt x="76301" y="1076071"/>
                  </a:lnTo>
                  <a:lnTo>
                    <a:pt x="72974" y="1076375"/>
                  </a:lnTo>
                  <a:lnTo>
                    <a:pt x="40830" y="1134110"/>
                  </a:lnTo>
                  <a:lnTo>
                    <a:pt x="25666" y="1176782"/>
                  </a:lnTo>
                  <a:lnTo>
                    <a:pt x="12128" y="1232585"/>
                  </a:lnTo>
                  <a:lnTo>
                    <a:pt x="2743" y="1302181"/>
                  </a:lnTo>
                  <a:lnTo>
                    <a:pt x="0" y="1386027"/>
                  </a:lnTo>
                  <a:lnTo>
                    <a:pt x="787" y="1451470"/>
                  </a:lnTo>
                  <a:lnTo>
                    <a:pt x="1257" y="1519402"/>
                  </a:lnTo>
                  <a:lnTo>
                    <a:pt x="1473" y="1587652"/>
                  </a:lnTo>
                  <a:lnTo>
                    <a:pt x="1473" y="1654048"/>
                  </a:lnTo>
                  <a:lnTo>
                    <a:pt x="1320" y="1716328"/>
                  </a:lnTo>
                  <a:lnTo>
                    <a:pt x="1066" y="1772348"/>
                  </a:lnTo>
                  <a:lnTo>
                    <a:pt x="774" y="1819935"/>
                  </a:lnTo>
                  <a:lnTo>
                    <a:pt x="203" y="1890115"/>
                  </a:lnTo>
                  <a:lnTo>
                    <a:pt x="241" y="1893138"/>
                  </a:lnTo>
                  <a:lnTo>
                    <a:pt x="2527" y="1895424"/>
                  </a:lnTo>
                  <a:lnTo>
                    <a:pt x="8382" y="1895424"/>
                  </a:lnTo>
                  <a:lnTo>
                    <a:pt x="10807" y="1893138"/>
                  </a:lnTo>
                  <a:lnTo>
                    <a:pt x="10807" y="1890115"/>
                  </a:lnTo>
                  <a:lnTo>
                    <a:pt x="11087" y="1856943"/>
                  </a:lnTo>
                  <a:lnTo>
                    <a:pt x="11353" y="1819973"/>
                  </a:lnTo>
                  <a:lnTo>
                    <a:pt x="11645" y="1772386"/>
                  </a:lnTo>
                  <a:lnTo>
                    <a:pt x="11887" y="1716328"/>
                  </a:lnTo>
                  <a:lnTo>
                    <a:pt x="12039" y="1654048"/>
                  </a:lnTo>
                  <a:lnTo>
                    <a:pt x="12039" y="1587652"/>
                  </a:lnTo>
                  <a:lnTo>
                    <a:pt x="11823" y="1519491"/>
                  </a:lnTo>
                  <a:lnTo>
                    <a:pt x="11353" y="1451584"/>
                  </a:lnTo>
                  <a:lnTo>
                    <a:pt x="10566" y="1386179"/>
                  </a:lnTo>
                  <a:lnTo>
                    <a:pt x="14503" y="1291234"/>
                  </a:lnTo>
                  <a:lnTo>
                    <a:pt x="26822" y="1215364"/>
                  </a:lnTo>
                  <a:lnTo>
                    <a:pt x="43497" y="1157630"/>
                  </a:lnTo>
                  <a:lnTo>
                    <a:pt x="60490" y="1117257"/>
                  </a:lnTo>
                  <a:lnTo>
                    <a:pt x="79375" y="1085354"/>
                  </a:lnTo>
                  <a:lnTo>
                    <a:pt x="81203" y="1083068"/>
                  </a:lnTo>
                  <a:close/>
                </a:path>
                <a:path w="1315720" h="2395854">
                  <a:moveTo>
                    <a:pt x="440080" y="1971675"/>
                  </a:moveTo>
                  <a:lnTo>
                    <a:pt x="438048" y="1968995"/>
                  </a:lnTo>
                  <a:lnTo>
                    <a:pt x="432092" y="1968296"/>
                  </a:lnTo>
                  <a:lnTo>
                    <a:pt x="429564" y="1970328"/>
                  </a:lnTo>
                  <a:lnTo>
                    <a:pt x="429171" y="1973211"/>
                  </a:lnTo>
                  <a:lnTo>
                    <a:pt x="374992" y="2389784"/>
                  </a:lnTo>
                  <a:lnTo>
                    <a:pt x="374599" y="2392705"/>
                  </a:lnTo>
                  <a:lnTo>
                    <a:pt x="376631" y="2395385"/>
                  </a:lnTo>
                  <a:lnTo>
                    <a:pt x="379564" y="2395728"/>
                  </a:lnTo>
                  <a:lnTo>
                    <a:pt x="379806" y="2395778"/>
                  </a:lnTo>
                  <a:lnTo>
                    <a:pt x="382828" y="2395778"/>
                  </a:lnTo>
                  <a:lnTo>
                    <a:pt x="385114" y="2393848"/>
                  </a:lnTo>
                  <a:lnTo>
                    <a:pt x="385508" y="2391168"/>
                  </a:lnTo>
                  <a:lnTo>
                    <a:pt x="439686" y="1974596"/>
                  </a:lnTo>
                  <a:lnTo>
                    <a:pt x="440080" y="1971675"/>
                  </a:lnTo>
                  <a:close/>
                </a:path>
                <a:path w="1315720" h="2395854">
                  <a:moveTo>
                    <a:pt x="1315440" y="406044"/>
                  </a:moveTo>
                  <a:lnTo>
                    <a:pt x="1315148" y="403174"/>
                  </a:lnTo>
                  <a:lnTo>
                    <a:pt x="1269555" y="5003"/>
                  </a:lnTo>
                  <a:lnTo>
                    <a:pt x="1269199" y="2133"/>
                  </a:lnTo>
                  <a:lnTo>
                    <a:pt x="1266482" y="0"/>
                  </a:lnTo>
                  <a:lnTo>
                    <a:pt x="1260716" y="685"/>
                  </a:lnTo>
                  <a:lnTo>
                    <a:pt x="1258633" y="3314"/>
                  </a:lnTo>
                  <a:lnTo>
                    <a:pt x="1258989" y="6248"/>
                  </a:lnTo>
                  <a:lnTo>
                    <a:pt x="1304582" y="404368"/>
                  </a:lnTo>
                  <a:lnTo>
                    <a:pt x="1304925" y="407035"/>
                  </a:lnTo>
                  <a:lnTo>
                    <a:pt x="1307160" y="409079"/>
                  </a:lnTo>
                  <a:lnTo>
                    <a:pt x="1310233" y="409079"/>
                  </a:lnTo>
                  <a:lnTo>
                    <a:pt x="1310474" y="409028"/>
                  </a:lnTo>
                  <a:lnTo>
                    <a:pt x="1313357" y="408724"/>
                  </a:lnTo>
                  <a:lnTo>
                    <a:pt x="1315440" y="406044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13967" y="4486617"/>
              <a:ext cx="2916555" cy="120014"/>
            </a:xfrm>
            <a:custGeom>
              <a:avLst/>
              <a:gdLst/>
              <a:ahLst/>
              <a:cxnLst/>
              <a:rect l="l" t="t" r="r" b="b"/>
              <a:pathLst>
                <a:path w="2916554" h="120014">
                  <a:moveTo>
                    <a:pt x="2916135" y="119507"/>
                  </a:moveTo>
                  <a:lnTo>
                    <a:pt x="0" y="119507"/>
                  </a:lnTo>
                  <a:lnTo>
                    <a:pt x="0" y="0"/>
                  </a:lnTo>
                  <a:lnTo>
                    <a:pt x="2916135" y="0"/>
                  </a:lnTo>
                  <a:lnTo>
                    <a:pt x="2916135" y="119507"/>
                  </a:lnTo>
                  <a:close/>
                </a:path>
              </a:pathLst>
            </a:custGeom>
            <a:solidFill>
              <a:srgbClr val="F4E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413967" y="4486617"/>
              <a:ext cx="2916555" cy="120014"/>
            </a:xfrm>
            <a:custGeom>
              <a:avLst/>
              <a:gdLst/>
              <a:ahLst/>
              <a:cxnLst/>
              <a:rect l="l" t="t" r="r" b="b"/>
              <a:pathLst>
                <a:path w="2916554" h="120014">
                  <a:moveTo>
                    <a:pt x="2916135" y="119507"/>
                  </a:moveTo>
                  <a:lnTo>
                    <a:pt x="0" y="119507"/>
                  </a:lnTo>
                  <a:lnTo>
                    <a:pt x="0" y="0"/>
                  </a:lnTo>
                  <a:lnTo>
                    <a:pt x="2916135" y="0"/>
                  </a:lnTo>
                  <a:lnTo>
                    <a:pt x="2916135" y="119507"/>
                  </a:lnTo>
                  <a:close/>
                </a:path>
              </a:pathLst>
            </a:custGeom>
            <a:solidFill>
              <a:srgbClr val="181818">
                <a:alpha val="266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028709" y="4250537"/>
              <a:ext cx="1063625" cy="240665"/>
            </a:xfrm>
            <a:custGeom>
              <a:avLst/>
              <a:gdLst/>
              <a:ahLst/>
              <a:cxnLst/>
              <a:rect l="l" t="t" r="r" b="b"/>
              <a:pathLst>
                <a:path w="1063625" h="240664">
                  <a:moveTo>
                    <a:pt x="1063078" y="112356"/>
                  </a:moveTo>
                  <a:lnTo>
                    <a:pt x="1051267" y="67500"/>
                  </a:lnTo>
                  <a:lnTo>
                    <a:pt x="1022477" y="28892"/>
                  </a:lnTo>
                  <a:lnTo>
                    <a:pt x="982840" y="3937"/>
                  </a:lnTo>
                  <a:lnTo>
                    <a:pt x="938504" y="0"/>
                  </a:lnTo>
                  <a:lnTo>
                    <a:pt x="291198" y="129324"/>
                  </a:lnTo>
                  <a:lnTo>
                    <a:pt x="255041" y="122847"/>
                  </a:lnTo>
                  <a:lnTo>
                    <a:pt x="151130" y="117830"/>
                  </a:lnTo>
                  <a:lnTo>
                    <a:pt x="47218" y="146773"/>
                  </a:lnTo>
                  <a:lnTo>
                    <a:pt x="0" y="240245"/>
                  </a:lnTo>
                  <a:lnTo>
                    <a:pt x="265811" y="240245"/>
                  </a:lnTo>
                  <a:lnTo>
                    <a:pt x="954786" y="237070"/>
                  </a:lnTo>
                  <a:lnTo>
                    <a:pt x="994956" y="224955"/>
                  </a:lnTo>
                  <a:lnTo>
                    <a:pt x="1029982" y="194906"/>
                  </a:lnTo>
                  <a:lnTo>
                    <a:pt x="1054481" y="154774"/>
                  </a:lnTo>
                  <a:lnTo>
                    <a:pt x="1063078" y="112356"/>
                  </a:lnTo>
                  <a:close/>
                </a:path>
              </a:pathLst>
            </a:custGeom>
            <a:solidFill>
              <a:srgbClr val="FFC2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678644" y="2946236"/>
              <a:ext cx="319405" cy="594360"/>
            </a:xfrm>
            <a:custGeom>
              <a:avLst/>
              <a:gdLst/>
              <a:ahLst/>
              <a:cxnLst/>
              <a:rect l="l" t="t" r="r" b="b"/>
              <a:pathLst>
                <a:path w="319404" h="594360">
                  <a:moveTo>
                    <a:pt x="120207" y="593806"/>
                  </a:moveTo>
                  <a:lnTo>
                    <a:pt x="54541" y="580414"/>
                  </a:lnTo>
                  <a:lnTo>
                    <a:pt x="8529" y="530224"/>
                  </a:lnTo>
                  <a:lnTo>
                    <a:pt x="0" y="491742"/>
                  </a:lnTo>
                  <a:lnTo>
                    <a:pt x="584" y="452649"/>
                  </a:lnTo>
                  <a:lnTo>
                    <a:pt x="6701" y="409211"/>
                  </a:lnTo>
                  <a:lnTo>
                    <a:pt x="18905" y="361206"/>
                  </a:lnTo>
                  <a:lnTo>
                    <a:pt x="37750" y="308408"/>
                  </a:lnTo>
                  <a:lnTo>
                    <a:pt x="63792" y="250594"/>
                  </a:lnTo>
                  <a:lnTo>
                    <a:pt x="74858" y="227136"/>
                  </a:lnTo>
                  <a:lnTo>
                    <a:pt x="92232" y="172991"/>
                  </a:lnTo>
                  <a:lnTo>
                    <a:pt x="92172" y="112502"/>
                  </a:lnTo>
                  <a:lnTo>
                    <a:pt x="50939" y="70013"/>
                  </a:lnTo>
                  <a:lnTo>
                    <a:pt x="64135" y="8989"/>
                  </a:lnTo>
                  <a:lnTo>
                    <a:pt x="122495" y="0"/>
                  </a:lnTo>
                  <a:lnTo>
                    <a:pt x="237559" y="11442"/>
                  </a:lnTo>
                  <a:lnTo>
                    <a:pt x="319306" y="100935"/>
                  </a:lnTo>
                  <a:lnTo>
                    <a:pt x="277710" y="326096"/>
                  </a:lnTo>
                  <a:lnTo>
                    <a:pt x="256917" y="377789"/>
                  </a:lnTo>
                  <a:lnTo>
                    <a:pt x="240518" y="424670"/>
                  </a:lnTo>
                  <a:lnTo>
                    <a:pt x="228168" y="466974"/>
                  </a:lnTo>
                  <a:lnTo>
                    <a:pt x="219519" y="504937"/>
                  </a:lnTo>
                  <a:lnTo>
                    <a:pt x="205801" y="542023"/>
                  </a:lnTo>
                  <a:lnTo>
                    <a:pt x="182781" y="569086"/>
                  </a:lnTo>
                  <a:lnTo>
                    <a:pt x="153302" y="586293"/>
                  </a:lnTo>
                  <a:lnTo>
                    <a:pt x="120207" y="593806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28441" y="2905772"/>
              <a:ext cx="147180" cy="14709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118308" y="2634132"/>
              <a:ext cx="606425" cy="628015"/>
            </a:xfrm>
            <a:custGeom>
              <a:avLst/>
              <a:gdLst/>
              <a:ahLst/>
              <a:cxnLst/>
              <a:rect l="l" t="t" r="r" b="b"/>
              <a:pathLst>
                <a:path w="606425" h="628014">
                  <a:moveTo>
                    <a:pt x="606171" y="341718"/>
                  </a:moveTo>
                  <a:lnTo>
                    <a:pt x="602602" y="299808"/>
                  </a:lnTo>
                  <a:lnTo>
                    <a:pt x="601357" y="293458"/>
                  </a:lnTo>
                  <a:lnTo>
                    <a:pt x="599948" y="285838"/>
                  </a:lnTo>
                  <a:lnTo>
                    <a:pt x="598360" y="279488"/>
                  </a:lnTo>
                  <a:lnTo>
                    <a:pt x="596595" y="271868"/>
                  </a:lnTo>
                  <a:lnTo>
                    <a:pt x="594652" y="265518"/>
                  </a:lnTo>
                  <a:lnTo>
                    <a:pt x="592531" y="259168"/>
                  </a:lnTo>
                  <a:lnTo>
                    <a:pt x="590257" y="251548"/>
                  </a:lnTo>
                  <a:lnTo>
                    <a:pt x="587819" y="245198"/>
                  </a:lnTo>
                  <a:lnTo>
                    <a:pt x="585165" y="238848"/>
                  </a:lnTo>
                  <a:lnTo>
                    <a:pt x="582358" y="231228"/>
                  </a:lnTo>
                  <a:lnTo>
                    <a:pt x="579399" y="224878"/>
                  </a:lnTo>
                  <a:lnTo>
                    <a:pt x="558165" y="186778"/>
                  </a:lnTo>
                  <a:lnTo>
                    <a:pt x="554075" y="181698"/>
                  </a:lnTo>
                  <a:lnTo>
                    <a:pt x="549833" y="175348"/>
                  </a:lnTo>
                  <a:lnTo>
                    <a:pt x="545452" y="168998"/>
                  </a:lnTo>
                  <a:lnTo>
                    <a:pt x="540918" y="163918"/>
                  </a:lnTo>
                  <a:lnTo>
                    <a:pt x="536244" y="157568"/>
                  </a:lnTo>
                  <a:lnTo>
                    <a:pt x="505409" y="127088"/>
                  </a:lnTo>
                  <a:lnTo>
                    <a:pt x="488276" y="113118"/>
                  </a:lnTo>
                  <a:lnTo>
                    <a:pt x="482346" y="108038"/>
                  </a:lnTo>
                  <a:lnTo>
                    <a:pt x="438048" y="81368"/>
                  </a:lnTo>
                  <a:lnTo>
                    <a:pt x="431393" y="78828"/>
                  </a:lnTo>
                  <a:lnTo>
                    <a:pt x="424611" y="75018"/>
                  </a:lnTo>
                  <a:lnTo>
                    <a:pt x="389801" y="62318"/>
                  </a:lnTo>
                  <a:lnTo>
                    <a:pt x="382676" y="61048"/>
                  </a:lnTo>
                  <a:lnTo>
                    <a:pt x="375488" y="58508"/>
                  </a:lnTo>
                  <a:lnTo>
                    <a:pt x="364121" y="56515"/>
                  </a:lnTo>
                  <a:lnTo>
                    <a:pt x="334479" y="42278"/>
                  </a:lnTo>
                  <a:lnTo>
                    <a:pt x="259880" y="15214"/>
                  </a:lnTo>
                  <a:lnTo>
                    <a:pt x="164299" y="0"/>
                  </a:lnTo>
                  <a:lnTo>
                    <a:pt x="71285" y="21056"/>
                  </a:lnTo>
                  <a:lnTo>
                    <a:pt x="0" y="94678"/>
                  </a:lnTo>
                  <a:lnTo>
                    <a:pt x="2959" y="166408"/>
                  </a:lnTo>
                  <a:lnTo>
                    <a:pt x="30505" y="210908"/>
                  </a:lnTo>
                  <a:lnTo>
                    <a:pt x="27457" y="217258"/>
                  </a:lnTo>
                  <a:lnTo>
                    <a:pt x="24587" y="223608"/>
                  </a:lnTo>
                  <a:lnTo>
                    <a:pt x="21882" y="229958"/>
                  </a:lnTo>
                  <a:lnTo>
                    <a:pt x="19342" y="236308"/>
                  </a:lnTo>
                  <a:lnTo>
                    <a:pt x="16992" y="243928"/>
                  </a:lnTo>
                  <a:lnTo>
                    <a:pt x="14808" y="250278"/>
                  </a:lnTo>
                  <a:lnTo>
                    <a:pt x="12788" y="256628"/>
                  </a:lnTo>
                  <a:lnTo>
                    <a:pt x="10960" y="264248"/>
                  </a:lnTo>
                  <a:lnTo>
                    <a:pt x="9296" y="270598"/>
                  </a:lnTo>
                  <a:lnTo>
                    <a:pt x="7823" y="278218"/>
                  </a:lnTo>
                  <a:lnTo>
                    <a:pt x="6515" y="284568"/>
                  </a:lnTo>
                  <a:lnTo>
                    <a:pt x="4445" y="298538"/>
                  </a:lnTo>
                  <a:lnTo>
                    <a:pt x="3683" y="306158"/>
                  </a:lnTo>
                  <a:lnTo>
                    <a:pt x="3111" y="312508"/>
                  </a:lnTo>
                  <a:lnTo>
                    <a:pt x="2717" y="320128"/>
                  </a:lnTo>
                  <a:lnTo>
                    <a:pt x="2501" y="327748"/>
                  </a:lnTo>
                  <a:lnTo>
                    <a:pt x="2603" y="341718"/>
                  </a:lnTo>
                  <a:lnTo>
                    <a:pt x="7277" y="383628"/>
                  </a:lnTo>
                  <a:lnTo>
                    <a:pt x="8686" y="391248"/>
                  </a:lnTo>
                  <a:lnTo>
                    <a:pt x="10274" y="397598"/>
                  </a:lnTo>
                  <a:lnTo>
                    <a:pt x="12052" y="405218"/>
                  </a:lnTo>
                  <a:lnTo>
                    <a:pt x="13995" y="411568"/>
                  </a:lnTo>
                  <a:lnTo>
                    <a:pt x="16103" y="417918"/>
                  </a:lnTo>
                  <a:lnTo>
                    <a:pt x="18402" y="425538"/>
                  </a:lnTo>
                  <a:lnTo>
                    <a:pt x="20878" y="431888"/>
                  </a:lnTo>
                  <a:lnTo>
                    <a:pt x="23495" y="438238"/>
                  </a:lnTo>
                  <a:lnTo>
                    <a:pt x="26289" y="445858"/>
                  </a:lnTo>
                  <a:lnTo>
                    <a:pt x="29260" y="452208"/>
                  </a:lnTo>
                  <a:lnTo>
                    <a:pt x="50495" y="490308"/>
                  </a:lnTo>
                  <a:lnTo>
                    <a:pt x="54559" y="495388"/>
                  </a:lnTo>
                  <a:lnTo>
                    <a:pt x="58801" y="501738"/>
                  </a:lnTo>
                  <a:lnTo>
                    <a:pt x="63195" y="508088"/>
                  </a:lnTo>
                  <a:lnTo>
                    <a:pt x="67716" y="513168"/>
                  </a:lnTo>
                  <a:lnTo>
                    <a:pt x="72390" y="518248"/>
                  </a:lnTo>
                  <a:lnTo>
                    <a:pt x="77190" y="524598"/>
                  </a:lnTo>
                  <a:lnTo>
                    <a:pt x="108851" y="555078"/>
                  </a:lnTo>
                  <a:lnTo>
                    <a:pt x="120357" y="563968"/>
                  </a:lnTo>
                  <a:lnTo>
                    <a:pt x="126301" y="569048"/>
                  </a:lnTo>
                  <a:lnTo>
                    <a:pt x="170599" y="595718"/>
                  </a:lnTo>
                  <a:lnTo>
                    <a:pt x="177304" y="598258"/>
                  </a:lnTo>
                  <a:lnTo>
                    <a:pt x="184061" y="602068"/>
                  </a:lnTo>
                  <a:lnTo>
                    <a:pt x="218833" y="614768"/>
                  </a:lnTo>
                  <a:lnTo>
                    <a:pt x="225958" y="616038"/>
                  </a:lnTo>
                  <a:lnTo>
                    <a:pt x="233159" y="618578"/>
                  </a:lnTo>
                  <a:lnTo>
                    <a:pt x="247637" y="621118"/>
                  </a:lnTo>
                  <a:lnTo>
                    <a:pt x="254914" y="623658"/>
                  </a:lnTo>
                  <a:lnTo>
                    <a:pt x="262229" y="623658"/>
                  </a:lnTo>
                  <a:lnTo>
                    <a:pt x="284340" y="627468"/>
                  </a:lnTo>
                  <a:lnTo>
                    <a:pt x="336130" y="627468"/>
                  </a:lnTo>
                  <a:lnTo>
                    <a:pt x="343484" y="626198"/>
                  </a:lnTo>
                  <a:lnTo>
                    <a:pt x="350837" y="626198"/>
                  </a:lnTo>
                  <a:lnTo>
                    <a:pt x="372656" y="622388"/>
                  </a:lnTo>
                  <a:lnTo>
                    <a:pt x="379857" y="619848"/>
                  </a:lnTo>
                  <a:lnTo>
                    <a:pt x="394106" y="617308"/>
                  </a:lnTo>
                  <a:lnTo>
                    <a:pt x="421919" y="607148"/>
                  </a:lnTo>
                  <a:lnTo>
                    <a:pt x="442061" y="599528"/>
                  </a:lnTo>
                  <a:lnTo>
                    <a:pt x="448602" y="595718"/>
                  </a:lnTo>
                  <a:lnTo>
                    <a:pt x="455066" y="593178"/>
                  </a:lnTo>
                  <a:lnTo>
                    <a:pt x="491820" y="569048"/>
                  </a:lnTo>
                  <a:lnTo>
                    <a:pt x="497560" y="565238"/>
                  </a:lnTo>
                  <a:lnTo>
                    <a:pt x="503186" y="560158"/>
                  </a:lnTo>
                  <a:lnTo>
                    <a:pt x="508685" y="556348"/>
                  </a:lnTo>
                  <a:lnTo>
                    <a:pt x="514083" y="551268"/>
                  </a:lnTo>
                  <a:lnTo>
                    <a:pt x="543674" y="519518"/>
                  </a:lnTo>
                  <a:lnTo>
                    <a:pt x="548132" y="514438"/>
                  </a:lnTo>
                  <a:lnTo>
                    <a:pt x="552411" y="509358"/>
                  </a:lnTo>
                  <a:lnTo>
                    <a:pt x="556552" y="503008"/>
                  </a:lnTo>
                  <a:lnTo>
                    <a:pt x="560552" y="496658"/>
                  </a:lnTo>
                  <a:lnTo>
                    <a:pt x="564400" y="491578"/>
                  </a:lnTo>
                  <a:lnTo>
                    <a:pt x="584060" y="453478"/>
                  </a:lnTo>
                  <a:lnTo>
                    <a:pt x="589305" y="439508"/>
                  </a:lnTo>
                  <a:lnTo>
                    <a:pt x="591667" y="433158"/>
                  </a:lnTo>
                  <a:lnTo>
                    <a:pt x="593839" y="426808"/>
                  </a:lnTo>
                  <a:lnTo>
                    <a:pt x="595845" y="420458"/>
                  </a:lnTo>
                  <a:lnTo>
                    <a:pt x="597687" y="412838"/>
                  </a:lnTo>
                  <a:lnTo>
                    <a:pt x="599338" y="406488"/>
                  </a:lnTo>
                  <a:lnTo>
                    <a:pt x="600811" y="398868"/>
                  </a:lnTo>
                  <a:lnTo>
                    <a:pt x="602119" y="392518"/>
                  </a:lnTo>
                  <a:lnTo>
                    <a:pt x="604189" y="378548"/>
                  </a:lnTo>
                  <a:lnTo>
                    <a:pt x="604951" y="370928"/>
                  </a:lnTo>
                  <a:lnTo>
                    <a:pt x="605523" y="364578"/>
                  </a:lnTo>
                  <a:lnTo>
                    <a:pt x="605929" y="356958"/>
                  </a:lnTo>
                  <a:lnTo>
                    <a:pt x="606158" y="349338"/>
                  </a:lnTo>
                  <a:lnTo>
                    <a:pt x="606171" y="341718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262312" y="3087293"/>
              <a:ext cx="221615" cy="457834"/>
            </a:xfrm>
            <a:custGeom>
              <a:avLst/>
              <a:gdLst/>
              <a:ahLst/>
              <a:cxnLst/>
              <a:rect l="l" t="t" r="r" b="b"/>
              <a:pathLst>
                <a:path w="221615" h="457835">
                  <a:moveTo>
                    <a:pt x="0" y="457301"/>
                  </a:moveTo>
                  <a:lnTo>
                    <a:pt x="4813" y="158800"/>
                  </a:lnTo>
                  <a:lnTo>
                    <a:pt x="191096" y="0"/>
                  </a:lnTo>
                  <a:lnTo>
                    <a:pt x="221564" y="452780"/>
                  </a:lnTo>
                  <a:lnTo>
                    <a:pt x="0" y="457301"/>
                  </a:lnTo>
                  <a:close/>
                </a:path>
              </a:pathLst>
            </a:custGeom>
            <a:solidFill>
              <a:srgbClr val="FFC2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264599" y="3226295"/>
              <a:ext cx="166370" cy="177800"/>
            </a:xfrm>
            <a:custGeom>
              <a:avLst/>
              <a:gdLst/>
              <a:ahLst/>
              <a:cxnLst/>
              <a:rect l="l" t="t" r="r" b="b"/>
              <a:pathLst>
                <a:path w="166370" h="177800">
                  <a:moveTo>
                    <a:pt x="0" y="177203"/>
                  </a:moveTo>
                  <a:lnTo>
                    <a:pt x="2527" y="19799"/>
                  </a:lnTo>
                  <a:lnTo>
                    <a:pt x="165798" y="0"/>
                  </a:lnTo>
                  <a:lnTo>
                    <a:pt x="0" y="177203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069234" y="2715181"/>
              <a:ext cx="491490" cy="565150"/>
            </a:xfrm>
            <a:custGeom>
              <a:avLst/>
              <a:gdLst/>
              <a:ahLst/>
              <a:cxnLst/>
              <a:rect l="l" t="t" r="r" b="b"/>
              <a:pathLst>
                <a:path w="491490" h="565150">
                  <a:moveTo>
                    <a:pt x="235818" y="564590"/>
                  </a:moveTo>
                  <a:lnTo>
                    <a:pt x="154646" y="555281"/>
                  </a:lnTo>
                  <a:lnTo>
                    <a:pt x="108837" y="537719"/>
                  </a:lnTo>
                  <a:lnTo>
                    <a:pt x="71493" y="512280"/>
                  </a:lnTo>
                  <a:lnTo>
                    <a:pt x="42275" y="480123"/>
                  </a:lnTo>
                  <a:lnTo>
                    <a:pt x="20845" y="442408"/>
                  </a:lnTo>
                  <a:lnTo>
                    <a:pt x="6866" y="400294"/>
                  </a:lnTo>
                  <a:lnTo>
                    <a:pt x="0" y="354942"/>
                  </a:lnTo>
                  <a:lnTo>
                    <a:pt x="2166" y="310166"/>
                  </a:lnTo>
                  <a:lnTo>
                    <a:pt x="12964" y="261654"/>
                  </a:lnTo>
                  <a:lnTo>
                    <a:pt x="29702" y="211919"/>
                  </a:lnTo>
                  <a:lnTo>
                    <a:pt x="49684" y="163473"/>
                  </a:lnTo>
                  <a:lnTo>
                    <a:pt x="70217" y="118832"/>
                  </a:lnTo>
                  <a:lnTo>
                    <a:pt x="88607" y="80507"/>
                  </a:lnTo>
                  <a:lnTo>
                    <a:pt x="122096" y="38645"/>
                  </a:lnTo>
                  <a:lnTo>
                    <a:pt x="173098" y="14180"/>
                  </a:lnTo>
                  <a:lnTo>
                    <a:pt x="245468" y="0"/>
                  </a:lnTo>
                  <a:lnTo>
                    <a:pt x="281107" y="466"/>
                  </a:lnTo>
                  <a:lnTo>
                    <a:pt x="348642" y="15810"/>
                  </a:lnTo>
                  <a:lnTo>
                    <a:pt x="407657" y="49428"/>
                  </a:lnTo>
                  <a:lnTo>
                    <a:pt x="453911" y="100192"/>
                  </a:lnTo>
                  <a:lnTo>
                    <a:pt x="483168" y="166974"/>
                  </a:lnTo>
                  <a:lnTo>
                    <a:pt x="490097" y="206020"/>
                  </a:lnTo>
                  <a:lnTo>
                    <a:pt x="491187" y="248647"/>
                  </a:lnTo>
                  <a:lnTo>
                    <a:pt x="485909" y="294715"/>
                  </a:lnTo>
                  <a:lnTo>
                    <a:pt x="473732" y="344083"/>
                  </a:lnTo>
                  <a:lnTo>
                    <a:pt x="454126" y="396610"/>
                  </a:lnTo>
                  <a:lnTo>
                    <a:pt x="380766" y="503461"/>
                  </a:lnTo>
                  <a:lnTo>
                    <a:pt x="300493" y="551965"/>
                  </a:lnTo>
                  <a:lnTo>
                    <a:pt x="235818" y="564590"/>
                  </a:lnTo>
                  <a:close/>
                </a:path>
              </a:pathLst>
            </a:custGeom>
            <a:solidFill>
              <a:srgbClr val="FFC2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090673" y="2840380"/>
              <a:ext cx="207010" cy="281305"/>
            </a:xfrm>
            <a:custGeom>
              <a:avLst/>
              <a:gdLst/>
              <a:ahLst/>
              <a:cxnLst/>
              <a:rect l="l" t="t" r="r" b="b"/>
              <a:pathLst>
                <a:path w="207009" h="281305">
                  <a:moveTo>
                    <a:pt x="57962" y="114858"/>
                  </a:moveTo>
                  <a:lnTo>
                    <a:pt x="55448" y="108559"/>
                  </a:lnTo>
                  <a:lnTo>
                    <a:pt x="50736" y="103670"/>
                  </a:lnTo>
                  <a:lnTo>
                    <a:pt x="44297" y="100863"/>
                  </a:lnTo>
                  <a:lnTo>
                    <a:pt x="37249" y="100761"/>
                  </a:lnTo>
                  <a:lnTo>
                    <a:pt x="30937" y="103289"/>
                  </a:lnTo>
                  <a:lnTo>
                    <a:pt x="26035" y="108000"/>
                  </a:lnTo>
                  <a:lnTo>
                    <a:pt x="23215" y="114452"/>
                  </a:lnTo>
                  <a:lnTo>
                    <a:pt x="23304" y="121894"/>
                  </a:lnTo>
                  <a:lnTo>
                    <a:pt x="25654" y="127762"/>
                  </a:lnTo>
                  <a:lnTo>
                    <a:pt x="30353" y="132664"/>
                  </a:lnTo>
                  <a:lnTo>
                    <a:pt x="36804" y="135483"/>
                  </a:lnTo>
                  <a:lnTo>
                    <a:pt x="43840" y="135572"/>
                  </a:lnTo>
                  <a:lnTo>
                    <a:pt x="50152" y="133045"/>
                  </a:lnTo>
                  <a:lnTo>
                    <a:pt x="55054" y="128346"/>
                  </a:lnTo>
                  <a:lnTo>
                    <a:pt x="57886" y="121894"/>
                  </a:lnTo>
                  <a:lnTo>
                    <a:pt x="57962" y="114858"/>
                  </a:lnTo>
                  <a:close/>
                </a:path>
                <a:path w="207009" h="281305">
                  <a:moveTo>
                    <a:pt x="84086" y="216547"/>
                  </a:moveTo>
                  <a:lnTo>
                    <a:pt x="83045" y="213766"/>
                  </a:lnTo>
                  <a:lnTo>
                    <a:pt x="63195" y="204647"/>
                  </a:lnTo>
                  <a:lnTo>
                    <a:pt x="61556" y="203746"/>
                  </a:lnTo>
                  <a:lnTo>
                    <a:pt x="60921" y="201714"/>
                  </a:lnTo>
                  <a:lnTo>
                    <a:pt x="61468" y="200571"/>
                  </a:lnTo>
                  <a:lnTo>
                    <a:pt x="81953" y="170662"/>
                  </a:lnTo>
                  <a:lnTo>
                    <a:pt x="83439" y="168579"/>
                  </a:lnTo>
                  <a:lnTo>
                    <a:pt x="82892" y="165646"/>
                  </a:lnTo>
                  <a:lnTo>
                    <a:pt x="80759" y="164160"/>
                  </a:lnTo>
                  <a:lnTo>
                    <a:pt x="78574" y="162674"/>
                  </a:lnTo>
                  <a:lnTo>
                    <a:pt x="75704" y="163220"/>
                  </a:lnTo>
                  <a:lnTo>
                    <a:pt x="74218" y="165354"/>
                  </a:lnTo>
                  <a:lnTo>
                    <a:pt x="53378" y="195808"/>
                  </a:lnTo>
                  <a:lnTo>
                    <a:pt x="50304" y="201968"/>
                  </a:lnTo>
                  <a:lnTo>
                    <a:pt x="52578" y="209461"/>
                  </a:lnTo>
                  <a:lnTo>
                    <a:pt x="58928" y="213029"/>
                  </a:lnTo>
                  <a:lnTo>
                    <a:pt x="77431" y="221513"/>
                  </a:lnTo>
                  <a:lnTo>
                    <a:pt x="78079" y="221653"/>
                  </a:lnTo>
                  <a:lnTo>
                    <a:pt x="80518" y="221653"/>
                  </a:lnTo>
                  <a:lnTo>
                    <a:pt x="82245" y="220662"/>
                  </a:lnTo>
                  <a:lnTo>
                    <a:pt x="82994" y="218935"/>
                  </a:lnTo>
                  <a:lnTo>
                    <a:pt x="84086" y="216547"/>
                  </a:lnTo>
                  <a:close/>
                </a:path>
                <a:path w="207009" h="281305">
                  <a:moveTo>
                    <a:pt x="88646" y="21539"/>
                  </a:moveTo>
                  <a:lnTo>
                    <a:pt x="87858" y="18338"/>
                  </a:lnTo>
                  <a:lnTo>
                    <a:pt x="83743" y="11201"/>
                  </a:lnTo>
                  <a:lnTo>
                    <a:pt x="73596" y="3848"/>
                  </a:lnTo>
                  <a:lnTo>
                    <a:pt x="54762" y="0"/>
                  </a:lnTo>
                  <a:lnTo>
                    <a:pt x="37604" y="1447"/>
                  </a:lnTo>
                  <a:lnTo>
                    <a:pt x="1193" y="22872"/>
                  </a:lnTo>
                  <a:lnTo>
                    <a:pt x="0" y="28879"/>
                  </a:lnTo>
                  <a:lnTo>
                    <a:pt x="4559" y="40678"/>
                  </a:lnTo>
                  <a:lnTo>
                    <a:pt x="11455" y="44450"/>
                  </a:lnTo>
                  <a:lnTo>
                    <a:pt x="18351" y="43116"/>
                  </a:lnTo>
                  <a:lnTo>
                    <a:pt x="27724" y="41884"/>
                  </a:lnTo>
                  <a:lnTo>
                    <a:pt x="38049" y="41617"/>
                  </a:lnTo>
                  <a:lnTo>
                    <a:pt x="49949" y="41986"/>
                  </a:lnTo>
                  <a:lnTo>
                    <a:pt x="64046" y="42672"/>
                  </a:lnTo>
                  <a:lnTo>
                    <a:pt x="69964" y="41617"/>
                  </a:lnTo>
                  <a:lnTo>
                    <a:pt x="79286" y="39941"/>
                  </a:lnTo>
                  <a:lnTo>
                    <a:pt x="86474" y="32613"/>
                  </a:lnTo>
                  <a:lnTo>
                    <a:pt x="88595" y="25031"/>
                  </a:lnTo>
                  <a:lnTo>
                    <a:pt x="88646" y="21539"/>
                  </a:lnTo>
                  <a:close/>
                </a:path>
                <a:path w="207009" h="281305">
                  <a:moveTo>
                    <a:pt x="162763" y="265417"/>
                  </a:moveTo>
                  <a:lnTo>
                    <a:pt x="161569" y="263131"/>
                  </a:lnTo>
                  <a:lnTo>
                    <a:pt x="160388" y="260807"/>
                  </a:lnTo>
                  <a:lnTo>
                    <a:pt x="157556" y="259905"/>
                  </a:lnTo>
                  <a:lnTo>
                    <a:pt x="155219" y="261150"/>
                  </a:lnTo>
                  <a:lnTo>
                    <a:pt x="117424" y="271399"/>
                  </a:lnTo>
                  <a:lnTo>
                    <a:pt x="84988" y="267436"/>
                  </a:lnTo>
                  <a:lnTo>
                    <a:pt x="62217" y="258330"/>
                  </a:lnTo>
                  <a:lnTo>
                    <a:pt x="53428" y="253111"/>
                  </a:lnTo>
                  <a:lnTo>
                    <a:pt x="51346" y="251574"/>
                  </a:lnTo>
                  <a:lnTo>
                    <a:pt x="48361" y="252018"/>
                  </a:lnTo>
                  <a:lnTo>
                    <a:pt x="46875" y="254152"/>
                  </a:lnTo>
                  <a:lnTo>
                    <a:pt x="45339" y="256235"/>
                  </a:lnTo>
                  <a:lnTo>
                    <a:pt x="45783" y="259168"/>
                  </a:lnTo>
                  <a:lnTo>
                    <a:pt x="87541" y="278066"/>
                  </a:lnTo>
                  <a:lnTo>
                    <a:pt x="112763" y="281089"/>
                  </a:lnTo>
                  <a:lnTo>
                    <a:pt x="123875" y="280479"/>
                  </a:lnTo>
                  <a:lnTo>
                    <a:pt x="161874" y="268236"/>
                  </a:lnTo>
                  <a:lnTo>
                    <a:pt x="162763" y="265417"/>
                  </a:lnTo>
                  <a:close/>
                </a:path>
                <a:path w="207009" h="281305">
                  <a:moveTo>
                    <a:pt x="206616" y="154038"/>
                  </a:moveTo>
                  <a:lnTo>
                    <a:pt x="190055" y="137477"/>
                  </a:lnTo>
                  <a:lnTo>
                    <a:pt x="184937" y="137477"/>
                  </a:lnTo>
                  <a:lnTo>
                    <a:pt x="168376" y="154038"/>
                  </a:lnTo>
                  <a:lnTo>
                    <a:pt x="168376" y="159105"/>
                  </a:lnTo>
                  <a:lnTo>
                    <a:pt x="168871" y="161531"/>
                  </a:lnTo>
                  <a:lnTo>
                    <a:pt x="169862" y="163868"/>
                  </a:lnTo>
                  <a:lnTo>
                    <a:pt x="170802" y="166192"/>
                  </a:lnTo>
                  <a:lnTo>
                    <a:pt x="172186" y="168275"/>
                  </a:lnTo>
                  <a:lnTo>
                    <a:pt x="175768" y="171856"/>
                  </a:lnTo>
                  <a:lnTo>
                    <a:pt x="177850" y="173240"/>
                  </a:lnTo>
                  <a:lnTo>
                    <a:pt x="180174" y="174180"/>
                  </a:lnTo>
                  <a:lnTo>
                    <a:pt x="182511" y="175171"/>
                  </a:lnTo>
                  <a:lnTo>
                    <a:pt x="184937" y="175666"/>
                  </a:lnTo>
                  <a:lnTo>
                    <a:pt x="190055" y="175666"/>
                  </a:lnTo>
                  <a:lnTo>
                    <a:pt x="192481" y="175171"/>
                  </a:lnTo>
                  <a:lnTo>
                    <a:pt x="194818" y="174180"/>
                  </a:lnTo>
                  <a:lnTo>
                    <a:pt x="197142" y="173240"/>
                  </a:lnTo>
                  <a:lnTo>
                    <a:pt x="199224" y="171856"/>
                  </a:lnTo>
                  <a:lnTo>
                    <a:pt x="202806" y="168275"/>
                  </a:lnTo>
                  <a:lnTo>
                    <a:pt x="204190" y="166192"/>
                  </a:lnTo>
                  <a:lnTo>
                    <a:pt x="205130" y="163868"/>
                  </a:lnTo>
                  <a:lnTo>
                    <a:pt x="206121" y="161531"/>
                  </a:lnTo>
                  <a:lnTo>
                    <a:pt x="206616" y="159105"/>
                  </a:lnTo>
                  <a:lnTo>
                    <a:pt x="206616" y="154038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8545" y="2873167"/>
              <a:ext cx="118684" cy="7630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9279599" y="2699143"/>
              <a:ext cx="348615" cy="223520"/>
            </a:xfrm>
            <a:custGeom>
              <a:avLst/>
              <a:gdLst/>
              <a:ahLst/>
              <a:cxnLst/>
              <a:rect l="l" t="t" r="r" b="b"/>
              <a:pathLst>
                <a:path w="348615" h="223519">
                  <a:moveTo>
                    <a:pt x="343126" y="223393"/>
                  </a:moveTo>
                  <a:lnTo>
                    <a:pt x="119054" y="161446"/>
                  </a:lnTo>
                  <a:lnTo>
                    <a:pt x="21507" y="87660"/>
                  </a:lnTo>
                  <a:lnTo>
                    <a:pt x="0" y="25891"/>
                  </a:lnTo>
                  <a:lnTo>
                    <a:pt x="4049" y="0"/>
                  </a:lnTo>
                  <a:lnTo>
                    <a:pt x="231057" y="33442"/>
                  </a:lnTo>
                  <a:lnTo>
                    <a:pt x="328278" y="110396"/>
                  </a:lnTo>
                  <a:lnTo>
                    <a:pt x="348155" y="188000"/>
                  </a:lnTo>
                  <a:lnTo>
                    <a:pt x="343126" y="223393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50862" y="2861817"/>
              <a:ext cx="249257" cy="35689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569644" y="4606137"/>
              <a:ext cx="2556510" cy="2179955"/>
            </a:xfrm>
            <a:custGeom>
              <a:avLst/>
              <a:gdLst/>
              <a:ahLst/>
              <a:cxnLst/>
              <a:rect l="l" t="t" r="r" b="b"/>
              <a:pathLst>
                <a:path w="2556509" h="2179954">
                  <a:moveTo>
                    <a:pt x="155282" y="0"/>
                  </a:moveTo>
                  <a:lnTo>
                    <a:pt x="0" y="0"/>
                  </a:lnTo>
                  <a:lnTo>
                    <a:pt x="0" y="2179624"/>
                  </a:lnTo>
                  <a:lnTo>
                    <a:pt x="155282" y="2179624"/>
                  </a:lnTo>
                  <a:lnTo>
                    <a:pt x="155282" y="0"/>
                  </a:lnTo>
                  <a:close/>
                </a:path>
                <a:path w="2556509" h="2179954">
                  <a:moveTo>
                    <a:pt x="2556027" y="0"/>
                  </a:moveTo>
                  <a:lnTo>
                    <a:pt x="2400744" y="0"/>
                  </a:lnTo>
                  <a:lnTo>
                    <a:pt x="2400744" y="2179624"/>
                  </a:lnTo>
                  <a:lnTo>
                    <a:pt x="2556027" y="2179624"/>
                  </a:lnTo>
                  <a:lnTo>
                    <a:pt x="2556027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19130" y="1559128"/>
              <a:ext cx="750831" cy="18741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22450" y="1556893"/>
              <a:ext cx="83502" cy="18558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46900" y="891082"/>
              <a:ext cx="1771053" cy="12308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C9AD4B-423A-4C37-A3F1-719B9105E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958850"/>
            <a:ext cx="7868619" cy="827404"/>
          </a:xfrm>
        </p:spPr>
        <p:txBody>
          <a:bodyPr/>
          <a:lstStyle/>
          <a:p>
            <a:r>
              <a:rPr lang="ru-RU" dirty="0"/>
              <a:t>Постановка проблемы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B423D1-C145-42C4-B529-7F239D267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2101850"/>
            <a:ext cx="9624060" cy="1477328"/>
          </a:xfrm>
        </p:spPr>
        <p:txBody>
          <a:bodyPr/>
          <a:lstStyle/>
          <a:p>
            <a:r>
              <a:rPr lang="ru-RU" sz="2400" dirty="0"/>
              <a:t>На дополнительных занятиях мы заметили, что многие дети во время занятия вместо того, чтобы заниматься они просто сидят играют в браузерные игры. После чего мы решили разработать собственное приложение для блокировки сайтов.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365623-0ACE-42C7-96BB-788A5DA45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054" y="3625850"/>
            <a:ext cx="3179406" cy="35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603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38C2B3-9B42-4750-BD5C-778BECE5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1339850"/>
            <a:ext cx="7868619" cy="827404"/>
          </a:xfrm>
        </p:spPr>
        <p:txBody>
          <a:bodyPr/>
          <a:lstStyle/>
          <a:p>
            <a:r>
              <a:rPr lang="ru-RU" dirty="0"/>
              <a:t>Задачи и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1404E5-96E5-4BFF-987E-A250EDF24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900" y="3016250"/>
            <a:ext cx="4121669" cy="19389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Сделать рабочую версию программы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Сделать удобный и интуитивно понятный интерфейс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Сделать работу по таймеру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52ECA-9EE7-451B-B44A-F8AEBB2F8388}"/>
              </a:ext>
            </a:extLst>
          </p:cNvPr>
          <p:cNvSpPr txBox="1"/>
          <p:nvPr/>
        </p:nvSpPr>
        <p:spPr>
          <a:xfrm>
            <a:off x="502227" y="2472054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Задачи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DBCC39-7A20-4E30-A1C1-71A2F519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4235450"/>
            <a:ext cx="3261479" cy="30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9D66D305-4F8C-4187-87C5-28899CBAE1C9}"/>
              </a:ext>
            </a:extLst>
          </p:cNvPr>
          <p:cNvSpPr txBox="1">
            <a:spLocks/>
          </p:cNvSpPr>
          <p:nvPr/>
        </p:nvSpPr>
        <p:spPr>
          <a:xfrm>
            <a:off x="5346700" y="2947253"/>
            <a:ext cx="4121669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Разработать тестовую консольную программу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Протестировать её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Разработать интерфейс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Сделать готовый продукт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9A4DD-CD4F-498D-BB7E-0FEE04E34698}"/>
              </a:ext>
            </a:extLst>
          </p:cNvPr>
          <p:cNvSpPr txBox="1"/>
          <p:nvPr/>
        </p:nvSpPr>
        <p:spPr>
          <a:xfrm>
            <a:off x="5379027" y="2403057"/>
            <a:ext cx="1096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Цели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C0F16AE-C807-4B71-A39B-60432D021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00" y="4977606"/>
            <a:ext cx="4584700" cy="257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6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745" y="1814509"/>
            <a:ext cx="5697220" cy="5956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3750" b="0" spc="135" dirty="0">
                <a:solidFill>
                  <a:srgbClr val="181818"/>
                </a:solidFill>
                <a:latin typeface="Times New Roman"/>
                <a:cs typeface="Times New Roman"/>
              </a:rPr>
              <a:t>Требования к проекту</a:t>
            </a:r>
            <a:endParaRPr sz="37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1745" y="4368037"/>
            <a:ext cx="3136900" cy="32342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1600"/>
              </a:lnSpc>
              <a:spcBef>
                <a:spcPts val="90"/>
              </a:spcBef>
            </a:pPr>
            <a:r>
              <a:rPr sz="950" dirty="0">
                <a:solidFill>
                  <a:srgbClr val="181818"/>
                </a:solidFill>
                <a:latin typeface="Verdana"/>
                <a:cs typeface="Verdana"/>
              </a:rPr>
              <a:t>Каждый</a:t>
            </a:r>
            <a:r>
              <a:rPr sz="950" spc="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181818"/>
                </a:solidFill>
                <a:latin typeface="Verdana"/>
                <a:cs typeface="Verdana"/>
              </a:rPr>
              <a:t>пользователь</a:t>
            </a:r>
            <a:r>
              <a:rPr sz="950" spc="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181818"/>
                </a:solidFill>
                <a:latin typeface="Verdana"/>
                <a:cs typeface="Verdana"/>
              </a:rPr>
              <a:t>может</a:t>
            </a:r>
            <a:r>
              <a:rPr sz="950" spc="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181818"/>
                </a:solidFill>
                <a:latin typeface="Verdana"/>
                <a:cs typeface="Verdana"/>
              </a:rPr>
              <a:t>блокировать</a:t>
            </a:r>
            <a:r>
              <a:rPr sz="950" spc="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950" spc="-20" dirty="0">
                <a:solidFill>
                  <a:srgbClr val="181818"/>
                </a:solidFill>
                <a:latin typeface="Verdana"/>
                <a:cs typeface="Verdana"/>
              </a:rPr>
              <a:t>свои </a:t>
            </a:r>
            <a:r>
              <a:rPr sz="950" spc="-10" dirty="0">
                <a:solidFill>
                  <a:srgbClr val="181818"/>
                </a:solidFill>
                <a:latin typeface="Verdana"/>
                <a:cs typeface="Verdana"/>
              </a:rPr>
              <a:t>сайты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46700" y="4365993"/>
            <a:ext cx="26066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7900"/>
              </a:lnSpc>
              <a:spcBef>
                <a:spcPts val="95"/>
              </a:spcBef>
            </a:pPr>
            <a:r>
              <a:rPr sz="1050" dirty="0">
                <a:solidFill>
                  <a:srgbClr val="181818"/>
                </a:solidFill>
                <a:latin typeface="Verdana"/>
                <a:cs typeface="Verdana"/>
              </a:rPr>
              <a:t>Пользователи</a:t>
            </a:r>
            <a:r>
              <a:rPr sz="1050" spc="8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181818"/>
                </a:solidFill>
                <a:latin typeface="Verdana"/>
                <a:cs typeface="Verdana"/>
              </a:rPr>
              <a:t>получат</a:t>
            </a:r>
            <a:r>
              <a:rPr sz="1050" spc="8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050" spc="-10" dirty="0">
                <a:solidFill>
                  <a:srgbClr val="181818"/>
                </a:solidFill>
                <a:latin typeface="Verdana"/>
                <a:cs typeface="Verdana"/>
              </a:rPr>
              <a:t>возможность </a:t>
            </a:r>
            <a:r>
              <a:rPr sz="1050" dirty="0">
                <a:solidFill>
                  <a:srgbClr val="181818"/>
                </a:solidFill>
                <a:latin typeface="Verdana"/>
                <a:cs typeface="Verdana"/>
              </a:rPr>
              <a:t>заблокировать</a:t>
            </a:r>
            <a:r>
              <a:rPr sz="1050" spc="10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181818"/>
                </a:solidFill>
                <a:latin typeface="Verdana"/>
                <a:cs typeface="Verdana"/>
              </a:rPr>
              <a:t>или</a:t>
            </a:r>
            <a:r>
              <a:rPr sz="1050" spc="10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050" spc="-10" dirty="0">
                <a:solidFill>
                  <a:srgbClr val="181818"/>
                </a:solidFill>
                <a:latin typeface="Verdana"/>
                <a:cs typeface="Verdana"/>
              </a:rPr>
              <a:t>разблокировать </a:t>
            </a:r>
            <a:r>
              <a:rPr sz="1050" dirty="0">
                <a:solidFill>
                  <a:srgbClr val="181818"/>
                </a:solidFill>
                <a:latin typeface="Verdana"/>
                <a:cs typeface="Verdana"/>
              </a:rPr>
              <a:t>необходимый</a:t>
            </a:r>
            <a:r>
              <a:rPr sz="1050" spc="35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050" spc="-20" dirty="0">
                <a:solidFill>
                  <a:srgbClr val="181818"/>
                </a:solidFill>
                <a:latin typeface="Verdana"/>
                <a:cs typeface="Verdana"/>
              </a:rPr>
              <a:t>сайт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46700" y="3922712"/>
            <a:ext cx="1817370" cy="27122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1650" dirty="0">
                <a:latin typeface="Times New Roman"/>
                <a:cs typeface="Times New Roman"/>
              </a:rPr>
              <a:t>Доступ к сайтам</a:t>
            </a:r>
            <a:endParaRPr sz="16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4452" y="3193226"/>
            <a:ext cx="473709" cy="473709"/>
          </a:xfrm>
          <a:custGeom>
            <a:avLst/>
            <a:gdLst/>
            <a:ahLst/>
            <a:cxnLst/>
            <a:rect l="l" t="t" r="r" b="b"/>
            <a:pathLst>
              <a:path w="473709" h="473710">
                <a:moveTo>
                  <a:pt x="236689" y="473417"/>
                </a:moveTo>
                <a:lnTo>
                  <a:pt x="188988" y="468609"/>
                </a:lnTo>
                <a:lnTo>
                  <a:pt x="144559" y="454817"/>
                </a:lnTo>
                <a:lnTo>
                  <a:pt x="104353" y="432995"/>
                </a:lnTo>
                <a:lnTo>
                  <a:pt x="69324" y="404093"/>
                </a:lnTo>
                <a:lnTo>
                  <a:pt x="40422" y="369063"/>
                </a:lnTo>
                <a:lnTo>
                  <a:pt x="18600" y="328858"/>
                </a:lnTo>
                <a:lnTo>
                  <a:pt x="4808" y="284429"/>
                </a:lnTo>
                <a:lnTo>
                  <a:pt x="0" y="236727"/>
                </a:lnTo>
                <a:lnTo>
                  <a:pt x="4808" y="189010"/>
                </a:lnTo>
                <a:lnTo>
                  <a:pt x="18600" y="144569"/>
                </a:lnTo>
                <a:lnTo>
                  <a:pt x="40422" y="104357"/>
                </a:lnTo>
                <a:lnTo>
                  <a:pt x="69324" y="69324"/>
                </a:lnTo>
                <a:lnTo>
                  <a:pt x="104353" y="40421"/>
                </a:lnTo>
                <a:lnTo>
                  <a:pt x="144559" y="18598"/>
                </a:lnTo>
                <a:lnTo>
                  <a:pt x="188988" y="4808"/>
                </a:lnTo>
                <a:lnTo>
                  <a:pt x="236689" y="0"/>
                </a:lnTo>
                <a:lnTo>
                  <a:pt x="284391" y="4808"/>
                </a:lnTo>
                <a:lnTo>
                  <a:pt x="328820" y="18598"/>
                </a:lnTo>
                <a:lnTo>
                  <a:pt x="369025" y="40421"/>
                </a:lnTo>
                <a:lnTo>
                  <a:pt x="404055" y="69324"/>
                </a:lnTo>
                <a:lnTo>
                  <a:pt x="432957" y="104357"/>
                </a:lnTo>
                <a:lnTo>
                  <a:pt x="454779" y="144569"/>
                </a:lnTo>
                <a:lnTo>
                  <a:pt x="468571" y="189010"/>
                </a:lnTo>
                <a:lnTo>
                  <a:pt x="473379" y="236727"/>
                </a:lnTo>
                <a:lnTo>
                  <a:pt x="468571" y="284429"/>
                </a:lnTo>
                <a:lnTo>
                  <a:pt x="454779" y="328858"/>
                </a:lnTo>
                <a:lnTo>
                  <a:pt x="432957" y="369063"/>
                </a:lnTo>
                <a:lnTo>
                  <a:pt x="404055" y="404093"/>
                </a:lnTo>
                <a:lnTo>
                  <a:pt x="369025" y="432995"/>
                </a:lnTo>
                <a:lnTo>
                  <a:pt x="328820" y="454817"/>
                </a:lnTo>
                <a:lnTo>
                  <a:pt x="284391" y="468609"/>
                </a:lnTo>
                <a:lnTo>
                  <a:pt x="236689" y="473417"/>
                </a:lnTo>
                <a:close/>
              </a:path>
            </a:pathLst>
          </a:custGeom>
          <a:solidFill>
            <a:srgbClr val="F7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1745" y="3350578"/>
            <a:ext cx="1729739" cy="81624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125"/>
              </a:spcBef>
            </a:pPr>
            <a:r>
              <a:rPr sz="1200" spc="315" dirty="0">
                <a:solidFill>
                  <a:srgbClr val="181818"/>
                </a:solidFill>
                <a:latin typeface="Dotum"/>
                <a:cs typeface="Dotum"/>
              </a:rPr>
              <a:t>1</a:t>
            </a:r>
            <a:endParaRPr sz="1200" dirty="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200" dirty="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200" dirty="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</a:pPr>
            <a:r>
              <a:rPr lang="ru-RU" sz="1650" b="1" dirty="0">
                <a:latin typeface="Times New Roman"/>
                <a:cs typeface="Times New Roman"/>
              </a:rPr>
              <a:t>Независимость </a:t>
            </a:r>
          </a:p>
        </p:txBody>
      </p:sp>
      <p:sp>
        <p:nvSpPr>
          <p:cNvPr id="8" name="object 8"/>
          <p:cNvSpPr/>
          <p:nvPr/>
        </p:nvSpPr>
        <p:spPr>
          <a:xfrm>
            <a:off x="5359390" y="3192853"/>
            <a:ext cx="473709" cy="473709"/>
          </a:xfrm>
          <a:custGeom>
            <a:avLst/>
            <a:gdLst/>
            <a:ahLst/>
            <a:cxnLst/>
            <a:rect l="l" t="t" r="r" b="b"/>
            <a:pathLst>
              <a:path w="473710" h="473710">
                <a:moveTo>
                  <a:pt x="236689" y="473417"/>
                </a:moveTo>
                <a:lnTo>
                  <a:pt x="188988" y="468609"/>
                </a:lnTo>
                <a:lnTo>
                  <a:pt x="144559" y="454817"/>
                </a:lnTo>
                <a:lnTo>
                  <a:pt x="104353" y="432995"/>
                </a:lnTo>
                <a:lnTo>
                  <a:pt x="69324" y="404093"/>
                </a:lnTo>
                <a:lnTo>
                  <a:pt x="40422" y="369063"/>
                </a:lnTo>
                <a:lnTo>
                  <a:pt x="18600" y="328858"/>
                </a:lnTo>
                <a:lnTo>
                  <a:pt x="4808" y="284429"/>
                </a:lnTo>
                <a:lnTo>
                  <a:pt x="0" y="236727"/>
                </a:lnTo>
                <a:lnTo>
                  <a:pt x="4808" y="189010"/>
                </a:lnTo>
                <a:lnTo>
                  <a:pt x="18600" y="144569"/>
                </a:lnTo>
                <a:lnTo>
                  <a:pt x="40422" y="104357"/>
                </a:lnTo>
                <a:lnTo>
                  <a:pt x="69324" y="69324"/>
                </a:lnTo>
                <a:lnTo>
                  <a:pt x="104353" y="40421"/>
                </a:lnTo>
                <a:lnTo>
                  <a:pt x="144559" y="18598"/>
                </a:lnTo>
                <a:lnTo>
                  <a:pt x="188988" y="4808"/>
                </a:lnTo>
                <a:lnTo>
                  <a:pt x="236689" y="0"/>
                </a:lnTo>
                <a:lnTo>
                  <a:pt x="284408" y="4808"/>
                </a:lnTo>
                <a:lnTo>
                  <a:pt x="328850" y="18598"/>
                </a:lnTo>
                <a:lnTo>
                  <a:pt x="369064" y="40421"/>
                </a:lnTo>
                <a:lnTo>
                  <a:pt x="404099" y="69324"/>
                </a:lnTo>
                <a:lnTo>
                  <a:pt x="433005" y="104357"/>
                </a:lnTo>
                <a:lnTo>
                  <a:pt x="454829" y="144569"/>
                </a:lnTo>
                <a:lnTo>
                  <a:pt x="468621" y="189010"/>
                </a:lnTo>
                <a:lnTo>
                  <a:pt x="473430" y="236727"/>
                </a:lnTo>
                <a:lnTo>
                  <a:pt x="468621" y="284429"/>
                </a:lnTo>
                <a:lnTo>
                  <a:pt x="454829" y="328858"/>
                </a:lnTo>
                <a:lnTo>
                  <a:pt x="433005" y="369063"/>
                </a:lnTo>
                <a:lnTo>
                  <a:pt x="404099" y="404093"/>
                </a:lnTo>
                <a:lnTo>
                  <a:pt x="369064" y="432995"/>
                </a:lnTo>
                <a:lnTo>
                  <a:pt x="328850" y="454817"/>
                </a:lnTo>
                <a:lnTo>
                  <a:pt x="284408" y="468609"/>
                </a:lnTo>
                <a:lnTo>
                  <a:pt x="236689" y="473417"/>
                </a:lnTo>
                <a:close/>
              </a:path>
            </a:pathLst>
          </a:custGeom>
          <a:solidFill>
            <a:srgbClr val="F7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18745" y="3350205"/>
            <a:ext cx="154940" cy="21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315" dirty="0">
                <a:solidFill>
                  <a:srgbClr val="181818"/>
                </a:solidFill>
                <a:latin typeface="Dotum"/>
                <a:cs typeface="Dotum"/>
              </a:rPr>
              <a:t>2</a:t>
            </a:r>
            <a:endParaRPr sz="1200">
              <a:latin typeface="Dotum"/>
              <a:cs typeface="Dotu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745BAC-C789-4161-9707-757A268A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30" y="4997450"/>
            <a:ext cx="2046025" cy="20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8805" y="2319756"/>
            <a:ext cx="377825" cy="377825"/>
          </a:xfrm>
          <a:custGeom>
            <a:avLst/>
            <a:gdLst/>
            <a:ahLst/>
            <a:cxnLst/>
            <a:rect l="l" t="t" r="r" b="b"/>
            <a:pathLst>
              <a:path w="377825" h="377825">
                <a:moveTo>
                  <a:pt x="188912" y="377825"/>
                </a:moveTo>
                <a:lnTo>
                  <a:pt x="138693" y="371076"/>
                </a:lnTo>
                <a:lnTo>
                  <a:pt x="93566" y="352032"/>
                </a:lnTo>
                <a:lnTo>
                  <a:pt x="55332" y="322492"/>
                </a:lnTo>
                <a:lnTo>
                  <a:pt x="25792" y="284258"/>
                </a:lnTo>
                <a:lnTo>
                  <a:pt x="6748" y="239131"/>
                </a:lnTo>
                <a:lnTo>
                  <a:pt x="0" y="188912"/>
                </a:lnTo>
                <a:lnTo>
                  <a:pt x="6748" y="138697"/>
                </a:lnTo>
                <a:lnTo>
                  <a:pt x="25792" y="93571"/>
                </a:lnTo>
                <a:lnTo>
                  <a:pt x="55332" y="55337"/>
                </a:lnTo>
                <a:lnTo>
                  <a:pt x="93566" y="25795"/>
                </a:lnTo>
                <a:lnTo>
                  <a:pt x="138693" y="6749"/>
                </a:lnTo>
                <a:lnTo>
                  <a:pt x="188912" y="0"/>
                </a:lnTo>
                <a:lnTo>
                  <a:pt x="239131" y="6749"/>
                </a:lnTo>
                <a:lnTo>
                  <a:pt x="284258" y="25795"/>
                </a:lnTo>
                <a:lnTo>
                  <a:pt x="322492" y="55337"/>
                </a:lnTo>
                <a:lnTo>
                  <a:pt x="352032" y="93571"/>
                </a:lnTo>
                <a:lnTo>
                  <a:pt x="371076" y="138697"/>
                </a:lnTo>
                <a:lnTo>
                  <a:pt x="377825" y="188912"/>
                </a:lnTo>
                <a:lnTo>
                  <a:pt x="371076" y="239131"/>
                </a:lnTo>
                <a:lnTo>
                  <a:pt x="352032" y="284258"/>
                </a:lnTo>
                <a:lnTo>
                  <a:pt x="322492" y="322492"/>
                </a:lnTo>
                <a:lnTo>
                  <a:pt x="284258" y="352032"/>
                </a:lnTo>
                <a:lnTo>
                  <a:pt x="239131" y="371076"/>
                </a:lnTo>
                <a:lnTo>
                  <a:pt x="188912" y="377825"/>
                </a:lnTo>
                <a:close/>
              </a:path>
            </a:pathLst>
          </a:custGeom>
          <a:solidFill>
            <a:srgbClr val="F79900"/>
          </a:solidFill>
        </p:spPr>
        <p:txBody>
          <a:bodyPr wrap="square" lIns="0" tIns="0" rIns="0" bIns="0" rtlCol="0"/>
          <a:lstStyle/>
          <a:p>
            <a:endParaRPr sz="1200" b="1"/>
          </a:p>
        </p:txBody>
      </p:sp>
      <p:sp>
        <p:nvSpPr>
          <p:cNvPr id="3" name="object 3"/>
          <p:cNvSpPr txBox="1"/>
          <p:nvPr/>
        </p:nvSpPr>
        <p:spPr>
          <a:xfrm>
            <a:off x="6363405" y="2442771"/>
            <a:ext cx="12890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254" dirty="0">
                <a:solidFill>
                  <a:srgbClr val="181818"/>
                </a:solidFill>
                <a:latin typeface="Dotum"/>
                <a:cs typeface="Dotum"/>
              </a:rPr>
              <a:t>1</a:t>
            </a:r>
            <a:endParaRPr sz="1200" b="1" dirty="0">
              <a:latin typeface="Dotum"/>
              <a:cs typeface="Dot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99311" y="2351653"/>
            <a:ext cx="1163544" cy="2930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0" dirty="0">
                <a:solidFill>
                  <a:srgbClr val="181818"/>
                </a:solidFill>
                <a:latin typeface="Book Antiqua"/>
                <a:cs typeface="Book Antiqua"/>
              </a:rPr>
              <a:t>P</a:t>
            </a:r>
            <a:r>
              <a:rPr spc="50" dirty="0">
                <a:solidFill>
                  <a:srgbClr val="181818"/>
                </a:solidFill>
                <a:latin typeface="Franklin Gothic Heavy"/>
                <a:cs typeface="Franklin Gothic Heavy"/>
              </a:rPr>
              <a:t>y</a:t>
            </a:r>
            <a:r>
              <a:rPr spc="50" dirty="0">
                <a:solidFill>
                  <a:srgbClr val="181818"/>
                </a:solidFill>
                <a:latin typeface="Book Antiqua"/>
                <a:cs typeface="Book Antiqua"/>
              </a:rPr>
              <a:t>Q</a:t>
            </a:r>
            <a:r>
              <a:rPr spc="50" dirty="0">
                <a:solidFill>
                  <a:srgbClr val="181818"/>
                </a:solidFill>
                <a:latin typeface="Franklin Gothic Heavy"/>
                <a:cs typeface="Franklin Gothic Heavy"/>
              </a:rPr>
              <a:t>t5</a:t>
            </a:r>
            <a:endParaRPr dirty="0">
              <a:latin typeface="Franklin Gothic Heavy"/>
              <a:cs typeface="Franklin Gothic Heavy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2300" y="2178050"/>
            <a:ext cx="3606165" cy="1216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200"/>
              </a:lnSpc>
              <a:spcBef>
                <a:spcPts val="100"/>
              </a:spcBef>
            </a:pPr>
            <a:r>
              <a:rPr lang="ru-RU" sz="3750" b="0" spc="-375" dirty="0">
                <a:solidFill>
                  <a:srgbClr val="181818"/>
                </a:solidFill>
                <a:latin typeface="Times New Roman"/>
                <a:cs typeface="Times New Roman"/>
              </a:rPr>
              <a:t>Используемые библиотеки</a:t>
            </a:r>
            <a:endParaRPr sz="37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38805" y="3042170"/>
            <a:ext cx="377825" cy="377825"/>
          </a:xfrm>
          <a:custGeom>
            <a:avLst/>
            <a:gdLst/>
            <a:ahLst/>
            <a:cxnLst/>
            <a:rect l="l" t="t" r="r" b="b"/>
            <a:pathLst>
              <a:path w="377825" h="377825">
                <a:moveTo>
                  <a:pt x="188912" y="377825"/>
                </a:moveTo>
                <a:lnTo>
                  <a:pt x="138693" y="371076"/>
                </a:lnTo>
                <a:lnTo>
                  <a:pt x="93566" y="352032"/>
                </a:lnTo>
                <a:lnTo>
                  <a:pt x="55332" y="322492"/>
                </a:lnTo>
                <a:lnTo>
                  <a:pt x="25792" y="284258"/>
                </a:lnTo>
                <a:lnTo>
                  <a:pt x="6748" y="239131"/>
                </a:lnTo>
                <a:lnTo>
                  <a:pt x="0" y="188912"/>
                </a:lnTo>
                <a:lnTo>
                  <a:pt x="6748" y="138693"/>
                </a:lnTo>
                <a:lnTo>
                  <a:pt x="25792" y="93566"/>
                </a:lnTo>
                <a:lnTo>
                  <a:pt x="55332" y="55332"/>
                </a:lnTo>
                <a:lnTo>
                  <a:pt x="93566" y="25792"/>
                </a:lnTo>
                <a:lnTo>
                  <a:pt x="138693" y="6748"/>
                </a:lnTo>
                <a:lnTo>
                  <a:pt x="188912" y="0"/>
                </a:lnTo>
                <a:lnTo>
                  <a:pt x="239131" y="6748"/>
                </a:lnTo>
                <a:lnTo>
                  <a:pt x="284258" y="25792"/>
                </a:lnTo>
                <a:lnTo>
                  <a:pt x="322492" y="55332"/>
                </a:lnTo>
                <a:lnTo>
                  <a:pt x="352032" y="93566"/>
                </a:lnTo>
                <a:lnTo>
                  <a:pt x="371076" y="138693"/>
                </a:lnTo>
                <a:lnTo>
                  <a:pt x="377825" y="188912"/>
                </a:lnTo>
                <a:lnTo>
                  <a:pt x="371076" y="239131"/>
                </a:lnTo>
                <a:lnTo>
                  <a:pt x="352032" y="284258"/>
                </a:lnTo>
                <a:lnTo>
                  <a:pt x="322492" y="322492"/>
                </a:lnTo>
                <a:lnTo>
                  <a:pt x="284258" y="352032"/>
                </a:lnTo>
                <a:lnTo>
                  <a:pt x="239131" y="371076"/>
                </a:lnTo>
                <a:lnTo>
                  <a:pt x="188912" y="377825"/>
                </a:lnTo>
                <a:close/>
              </a:path>
            </a:pathLst>
          </a:custGeom>
          <a:solidFill>
            <a:srgbClr val="F79900"/>
          </a:solidFill>
        </p:spPr>
        <p:txBody>
          <a:bodyPr wrap="square" lIns="0" tIns="0" rIns="0" bIns="0" rtlCol="0"/>
          <a:lstStyle/>
          <a:p>
            <a:endParaRPr sz="1200" b="1"/>
          </a:p>
        </p:txBody>
      </p:sp>
      <p:sp>
        <p:nvSpPr>
          <p:cNvPr id="7" name="object 7"/>
          <p:cNvSpPr txBox="1"/>
          <p:nvPr/>
        </p:nvSpPr>
        <p:spPr>
          <a:xfrm>
            <a:off x="6363405" y="3165178"/>
            <a:ext cx="12890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254" dirty="0">
                <a:solidFill>
                  <a:srgbClr val="181818"/>
                </a:solidFill>
                <a:latin typeface="Dotum"/>
                <a:cs typeface="Dotum"/>
              </a:rPr>
              <a:t>2</a:t>
            </a:r>
            <a:endParaRPr sz="1200" b="1" dirty="0">
              <a:latin typeface="Dotum"/>
              <a:cs typeface="Dot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9311" y="3074062"/>
            <a:ext cx="858744" cy="2930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5" dirty="0">
                <a:solidFill>
                  <a:srgbClr val="181818"/>
                </a:solidFill>
                <a:latin typeface="Book Antiqua"/>
                <a:cs typeface="Book Antiqua"/>
              </a:rPr>
              <a:t>Sqli</a:t>
            </a:r>
            <a:r>
              <a:rPr spc="55" dirty="0">
                <a:solidFill>
                  <a:srgbClr val="181818"/>
                </a:solidFill>
                <a:latin typeface="Franklin Gothic Heavy"/>
                <a:cs typeface="Franklin Gothic Heavy"/>
              </a:rPr>
              <a:t>t</a:t>
            </a:r>
            <a:r>
              <a:rPr spc="55" dirty="0">
                <a:solidFill>
                  <a:srgbClr val="181818"/>
                </a:solidFill>
                <a:latin typeface="Book Antiqua"/>
                <a:cs typeface="Book Antiqua"/>
              </a:rPr>
              <a:t>e</a:t>
            </a:r>
            <a:r>
              <a:rPr spc="55" dirty="0">
                <a:solidFill>
                  <a:srgbClr val="181818"/>
                </a:solidFill>
                <a:latin typeface="Franklin Gothic Heavy"/>
                <a:cs typeface="Franklin Gothic Heavy"/>
              </a:rPr>
              <a:t>3</a:t>
            </a:r>
            <a:endParaRPr dirty="0">
              <a:latin typeface="Franklin Gothic Heavy"/>
              <a:cs typeface="Franklin Gothic Heavy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770737"/>
            <a:ext cx="10693400" cy="379095"/>
            <a:chOff x="0" y="770737"/>
            <a:chExt cx="10693400" cy="379095"/>
          </a:xfrm>
        </p:grpSpPr>
        <p:sp>
          <p:nvSpPr>
            <p:cNvPr id="10" name="object 10"/>
            <p:cNvSpPr/>
            <p:nvPr/>
          </p:nvSpPr>
          <p:spPr>
            <a:xfrm>
              <a:off x="0" y="770737"/>
              <a:ext cx="10693400" cy="379095"/>
            </a:xfrm>
            <a:custGeom>
              <a:avLst/>
              <a:gdLst/>
              <a:ahLst/>
              <a:cxnLst/>
              <a:rect l="l" t="t" r="r" b="b"/>
              <a:pathLst>
                <a:path w="10693400" h="379094">
                  <a:moveTo>
                    <a:pt x="10693400" y="378714"/>
                  </a:moveTo>
                  <a:lnTo>
                    <a:pt x="0" y="378714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78714"/>
                  </a:lnTo>
                  <a:close/>
                </a:path>
              </a:pathLst>
            </a:custGeom>
            <a:solidFill>
              <a:srgbClr val="C1BC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7786" y="889495"/>
              <a:ext cx="573405" cy="145415"/>
            </a:xfrm>
            <a:custGeom>
              <a:avLst/>
              <a:gdLst/>
              <a:ahLst/>
              <a:cxnLst/>
              <a:rect l="l" t="t" r="r" b="b"/>
              <a:pathLst>
                <a:path w="573405" h="145415">
                  <a:moveTo>
                    <a:pt x="71678" y="144805"/>
                  </a:moveTo>
                  <a:lnTo>
                    <a:pt x="43757" y="139119"/>
                  </a:lnTo>
                  <a:lnTo>
                    <a:pt x="20975" y="123607"/>
                  </a:lnTo>
                  <a:lnTo>
                    <a:pt x="5625" y="100587"/>
                  </a:lnTo>
                  <a:lnTo>
                    <a:pt x="0" y="72377"/>
                  </a:lnTo>
                  <a:lnTo>
                    <a:pt x="5625" y="44201"/>
                  </a:lnTo>
                  <a:lnTo>
                    <a:pt x="20975" y="21196"/>
                  </a:lnTo>
                  <a:lnTo>
                    <a:pt x="43757" y="5686"/>
                  </a:lnTo>
                  <a:lnTo>
                    <a:pt x="71678" y="0"/>
                  </a:lnTo>
                  <a:lnTo>
                    <a:pt x="99572" y="5686"/>
                  </a:lnTo>
                  <a:lnTo>
                    <a:pt x="122343" y="21196"/>
                  </a:lnTo>
                  <a:lnTo>
                    <a:pt x="137692" y="44201"/>
                  </a:lnTo>
                  <a:lnTo>
                    <a:pt x="143319" y="72377"/>
                  </a:lnTo>
                  <a:lnTo>
                    <a:pt x="137692" y="100587"/>
                  </a:lnTo>
                  <a:lnTo>
                    <a:pt x="122343" y="123607"/>
                  </a:lnTo>
                  <a:lnTo>
                    <a:pt x="99572" y="139119"/>
                  </a:lnTo>
                  <a:lnTo>
                    <a:pt x="71678" y="144805"/>
                  </a:lnTo>
                  <a:close/>
                </a:path>
                <a:path w="573405" h="145415">
                  <a:moveTo>
                    <a:pt x="501700" y="144805"/>
                  </a:moveTo>
                  <a:lnTo>
                    <a:pt x="473801" y="139119"/>
                  </a:lnTo>
                  <a:lnTo>
                    <a:pt x="451030" y="123607"/>
                  </a:lnTo>
                  <a:lnTo>
                    <a:pt x="435685" y="100587"/>
                  </a:lnTo>
                  <a:lnTo>
                    <a:pt x="430060" y="72377"/>
                  </a:lnTo>
                  <a:lnTo>
                    <a:pt x="435685" y="44201"/>
                  </a:lnTo>
                  <a:lnTo>
                    <a:pt x="451030" y="21196"/>
                  </a:lnTo>
                  <a:lnTo>
                    <a:pt x="473801" y="5686"/>
                  </a:lnTo>
                  <a:lnTo>
                    <a:pt x="501700" y="0"/>
                  </a:lnTo>
                  <a:lnTo>
                    <a:pt x="529622" y="5686"/>
                  </a:lnTo>
                  <a:lnTo>
                    <a:pt x="552403" y="21196"/>
                  </a:lnTo>
                  <a:lnTo>
                    <a:pt x="567753" y="44201"/>
                  </a:lnTo>
                  <a:lnTo>
                    <a:pt x="573379" y="72377"/>
                  </a:lnTo>
                  <a:lnTo>
                    <a:pt x="567753" y="100587"/>
                  </a:lnTo>
                  <a:lnTo>
                    <a:pt x="552403" y="123607"/>
                  </a:lnTo>
                  <a:lnTo>
                    <a:pt x="529622" y="139119"/>
                  </a:lnTo>
                  <a:lnTo>
                    <a:pt x="501700" y="144805"/>
                  </a:lnTo>
                  <a:close/>
                </a:path>
                <a:path w="573405" h="145415">
                  <a:moveTo>
                    <a:pt x="286689" y="144805"/>
                  </a:moveTo>
                  <a:lnTo>
                    <a:pt x="258787" y="139119"/>
                  </a:lnTo>
                  <a:lnTo>
                    <a:pt x="235999" y="123607"/>
                  </a:lnTo>
                  <a:lnTo>
                    <a:pt x="220633" y="100587"/>
                  </a:lnTo>
                  <a:lnTo>
                    <a:pt x="214998" y="72377"/>
                  </a:lnTo>
                  <a:lnTo>
                    <a:pt x="220633" y="44201"/>
                  </a:lnTo>
                  <a:lnTo>
                    <a:pt x="235999" y="21196"/>
                  </a:lnTo>
                  <a:lnTo>
                    <a:pt x="258787" y="5686"/>
                  </a:lnTo>
                  <a:lnTo>
                    <a:pt x="286689" y="0"/>
                  </a:lnTo>
                  <a:lnTo>
                    <a:pt x="314589" y="5686"/>
                  </a:lnTo>
                  <a:lnTo>
                    <a:pt x="337373" y="21196"/>
                  </a:lnTo>
                  <a:lnTo>
                    <a:pt x="352735" y="44201"/>
                  </a:lnTo>
                  <a:lnTo>
                    <a:pt x="358368" y="72377"/>
                  </a:lnTo>
                  <a:lnTo>
                    <a:pt x="352735" y="100587"/>
                  </a:lnTo>
                  <a:lnTo>
                    <a:pt x="337373" y="123607"/>
                  </a:lnTo>
                  <a:lnTo>
                    <a:pt x="314589" y="139119"/>
                  </a:lnTo>
                  <a:lnTo>
                    <a:pt x="286689" y="144805"/>
                  </a:lnTo>
                  <a:close/>
                </a:path>
              </a:pathLst>
            </a:custGeom>
            <a:solidFill>
              <a:srgbClr val="605E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151E409A-BF3F-4409-A948-3CECFDC56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72" y="4568519"/>
            <a:ext cx="5304780" cy="298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963025A-38C9-4F83-9834-7448C95EC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655" y="4568521"/>
            <a:ext cx="4475907" cy="298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FA3EFD-71B6-4E37-9938-D52B325A7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1949450"/>
            <a:ext cx="7868619" cy="827404"/>
          </a:xfrm>
        </p:spPr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FA37D4-7997-4BED-8163-4DEAED275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0" y="1639674"/>
            <a:ext cx="5575300" cy="38240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96FE45-0A62-4773-839D-81697D440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1" y="3677058"/>
            <a:ext cx="5410200" cy="368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44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294C8A1-287C-400A-8E86-1A96A7683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45" y="4262027"/>
            <a:ext cx="10693400" cy="323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B3D5DA-8C9C-43D1-8CBE-53EDD1879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2730137"/>
            <a:ext cx="7868619" cy="827404"/>
          </a:xfrm>
        </p:spPr>
        <p:txBody>
          <a:bodyPr/>
          <a:lstStyle/>
          <a:p>
            <a:r>
              <a:rPr lang="ru-RU" dirty="0"/>
              <a:t>Итог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AA40B8-928D-44B4-BE6B-E005F2CBC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75100" y="2025651"/>
            <a:ext cx="5715000" cy="2261116"/>
          </a:xfrm>
        </p:spPr>
        <p:txBody>
          <a:bodyPr/>
          <a:lstStyle/>
          <a:p>
            <a:r>
              <a:rPr lang="ru-RU" sz="2800" dirty="0"/>
              <a:t>В целом результат нам понравился, приложение самое главное работает, интерфейс достаточно понятен. Но к сожалению у нас не получилось реализовать работу по времени.</a:t>
            </a:r>
          </a:p>
        </p:txBody>
      </p:sp>
    </p:spTree>
    <p:extLst>
      <p:ext uri="{BB962C8B-B14F-4D97-AF65-F5344CB8AC3E}">
        <p14:creationId xmlns:p14="http://schemas.microsoft.com/office/powerpoint/2010/main" val="2652052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700" y="4921250"/>
            <a:ext cx="7858125" cy="827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20" dirty="0"/>
              <a:t>Спасибо</a:t>
            </a:r>
            <a:r>
              <a:rPr spc="-90" dirty="0"/>
              <a:t> </a:t>
            </a:r>
            <a:r>
              <a:rPr spc="325" dirty="0"/>
              <a:t>за</a:t>
            </a:r>
            <a:r>
              <a:rPr spc="-80" dirty="0"/>
              <a:t> </a:t>
            </a:r>
            <a:r>
              <a:rPr spc="400" dirty="0"/>
              <a:t>внимание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1745D4C-3BA6-4328-B921-575DE12F9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300" y="33482"/>
            <a:ext cx="61722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138</Words>
  <Application>Microsoft Office PowerPoint</Application>
  <PresentationFormat>Произвольный</PresentationFormat>
  <Paragraphs>36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Cambria</vt:lpstr>
      <vt:lpstr>Dotum</vt:lpstr>
      <vt:lpstr>Verdana</vt:lpstr>
      <vt:lpstr>Arial</vt:lpstr>
      <vt:lpstr>Times New Roman</vt:lpstr>
      <vt:lpstr>Franklin Gothic Heavy</vt:lpstr>
      <vt:lpstr>Calibri</vt:lpstr>
      <vt:lpstr>Book Antiqua</vt:lpstr>
      <vt:lpstr>Office Theme</vt:lpstr>
      <vt:lpstr>Блокировщик</vt:lpstr>
      <vt:lpstr>Постановка проблемы</vt:lpstr>
      <vt:lpstr>Задачи и Цели</vt:lpstr>
      <vt:lpstr>Требования к проекту</vt:lpstr>
      <vt:lpstr>Используемые библиотеки</vt:lpstr>
      <vt:lpstr>Результат</vt:lpstr>
      <vt:lpstr>Итог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Блокировщик</dc:title>
  <dc:creator>Эмиль</dc:creator>
  <cp:lastModifiedBy>Emil Goryachih</cp:lastModifiedBy>
  <cp:revision>1</cp:revision>
  <dcterms:created xsi:type="dcterms:W3CDTF">2021-12-23T03:06:39Z</dcterms:created>
  <dcterms:modified xsi:type="dcterms:W3CDTF">2021-12-27T16:46:38Z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2021-12-27T00:00:00Z</vt:filetime>
  </property>
  <property fmtid="{D5CDD505-2E9C-101B-9397-08002B2CF9AE}" pid="3" name="LastSaved">
    <vt:filetime>2021-12-27T00:00:00Z</vt:filetime>
  </property>
</Properties>
</file>